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4195"/>
    <a:srgbClr val="2B4294"/>
    <a:srgbClr val="F59C14"/>
    <a:srgbClr val="FDA704"/>
    <a:srgbClr val="F4A51B"/>
    <a:srgbClr val="ED5690"/>
    <a:srgbClr val="F99B17"/>
    <a:srgbClr val="6CA0B7"/>
    <a:srgbClr val="886856"/>
    <a:srgbClr val="E50C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E6FB652-7482-42CB-A8D1-3927B192DF94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DE9071F-45C7-48F0-8EEF-C538FD7E5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80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3831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0"/>
            <a:ext cx="12192000" cy="1007754"/>
          </a:xfrm>
          <a:prstGeom prst="rect">
            <a:avLst/>
          </a:prstGeom>
          <a:solidFill>
            <a:srgbClr val="2B419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rtl="0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32"/>
          <a:stretch/>
        </p:blipFill>
        <p:spPr>
          <a:xfrm>
            <a:off x="9054508" y="16481"/>
            <a:ext cx="2974411" cy="9747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7" r="49656"/>
          <a:stretch/>
        </p:blipFill>
        <p:spPr>
          <a:xfrm>
            <a:off x="5453" y="20106"/>
            <a:ext cx="2319294" cy="572317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0" y="592423"/>
            <a:ext cx="2932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1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#</a:t>
            </a:r>
            <a:r>
              <a:rPr lang="cy" sz="11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BuildingHealthierCommunitiesTogether</a:t>
            </a:r>
            <a:endParaRPr lang="en-GB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659" y="4254889"/>
            <a:ext cx="5865341" cy="260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6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tmuhb.nhs.wales/about-us/ctm2030-community-hub/ctm2030-community-leaders-network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2223" y="6203788"/>
            <a:ext cx="3495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1400" b="1" dirty="0">
                <a:solidFill>
                  <a:srgbClr val="FDA70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Diolch i chi </a:t>
            </a:r>
            <a:r>
              <a:rPr lang="cy" sz="1400" b="1" dirty="0" smtClean="0">
                <a:solidFill>
                  <a:srgbClr val="FDA70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Y Ffatri Gelf am </a:t>
            </a:r>
            <a:r>
              <a:rPr lang="cy" sz="1400" b="1" dirty="0">
                <a:solidFill>
                  <a:srgbClr val="FDA70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gynnal y cyfarfod heddiw</a:t>
            </a:r>
            <a:endParaRPr lang="en-GB" sz="1400" b="1" dirty="0">
              <a:solidFill>
                <a:srgbClr val="FDA704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5585" y="0"/>
            <a:ext cx="5777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24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Rhwydwaith Arweinwyr CTM2030</a:t>
            </a:r>
            <a:endParaRPr lang="en-GB" sz="24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pPr rtl="0"/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35" y="6344366"/>
            <a:ext cx="991985" cy="2674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87579" y="457379"/>
            <a:ext cx="64874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14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Y Ffatri Gelf, Canolfan Gymunedol Maerdy | 9.30am-11.30am | Ionawr 26</a:t>
            </a:r>
            <a:endParaRPr lang="en-GB" sz="14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rtl="0"/>
            <a:endParaRPr lang="en-GB" sz="1400" dirty="0"/>
          </a:p>
          <a:p>
            <a:pPr rtl="0"/>
            <a:r>
              <a:rPr lang="cy" sz="1400" dirty="0">
                <a:solidFill>
                  <a:srgbClr val="F69E1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</a:t>
            </a:r>
            <a:endParaRPr lang="en-GB" sz="1400" dirty="0">
              <a:solidFill>
                <a:srgbClr val="F69E12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rtl="0"/>
            <a:endParaRPr lang="en-GB" sz="1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080452"/>
              </p:ext>
            </p:extLst>
          </p:nvPr>
        </p:nvGraphicFramePr>
        <p:xfrm>
          <a:off x="112223" y="1139449"/>
          <a:ext cx="11804070" cy="50897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0799">
                  <a:extLst>
                    <a:ext uri="{9D8B030D-6E8A-4147-A177-3AD203B41FA5}">
                      <a16:colId xmlns:a16="http://schemas.microsoft.com/office/drawing/2014/main" val="3166036041"/>
                    </a:ext>
                  </a:extLst>
                </a:gridCol>
                <a:gridCol w="6190186">
                  <a:extLst>
                    <a:ext uri="{9D8B030D-6E8A-4147-A177-3AD203B41FA5}">
                      <a16:colId xmlns:a16="http://schemas.microsoft.com/office/drawing/2014/main" val="3197318143"/>
                    </a:ext>
                  </a:extLst>
                </a:gridCol>
                <a:gridCol w="4293085">
                  <a:extLst>
                    <a:ext uri="{9D8B030D-6E8A-4147-A177-3AD203B41FA5}">
                      <a16:colId xmlns:a16="http://schemas.microsoft.com/office/drawing/2014/main" val="1821406470"/>
                    </a:ext>
                  </a:extLst>
                </a:gridCol>
              </a:tblGrid>
              <a:tr h="449708"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 dirty="0">
                          <a:solidFill>
                            <a:schemeClr val="bg1"/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Amser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B41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>
                          <a:solidFill>
                            <a:schemeClr val="bg1"/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Manylion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41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cy" sz="1200" b="1">
                          <a:solidFill>
                            <a:schemeClr val="bg1"/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Cyflwynydd/Cyflwynwyr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41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926757"/>
                  </a:ext>
                </a:extLst>
              </a:tr>
              <a:tr h="335642">
                <a:tc>
                  <a:txBody>
                    <a:bodyPr/>
                    <a:lstStyle/>
                    <a:p>
                      <a:pPr rtl="0"/>
                      <a:r>
                        <a:rPr lang="cy" sz="1200" b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9:30 – 9:35yb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Croeso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Paul Mears, Prif Weithredwr BIPCTM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746341"/>
                  </a:ext>
                </a:extLst>
              </a:tr>
              <a:tr h="423512">
                <a:tc>
                  <a:txBody>
                    <a:bodyPr/>
                    <a:lstStyle/>
                    <a:p>
                      <a:pPr rtl="0"/>
                      <a:r>
                        <a:rPr lang="cy" sz="1200" b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9:35 – 9:40yb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Y dysgu y tu ôl i ehangu cymunedol: agor Canolfan Gymunedol Maerdy newydd </a:t>
                      </a:r>
                    </a:p>
                    <a:p>
                      <a:pPr rtl="0"/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Lisa Wills, Prif Weithredwr, Y Ffatri Gelf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747417"/>
                  </a:ext>
                </a:extLst>
              </a:tr>
              <a:tr h="900216">
                <a:tc>
                  <a:txBody>
                    <a:bodyPr/>
                    <a:lstStyle/>
                    <a:p>
                      <a:pPr rtl="0"/>
                      <a:r>
                        <a:rPr lang="cy" sz="1200" b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9:40 -9.50am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Diweddariad cynnydd o'r cyfarfod diwethaf (26 Hydref)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200" b="0" kern="120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Adroddiad uchafbwyntiau diweddaraf: </a:t>
                      </a:r>
                      <a:r>
                        <a:rPr lang="cy" sz="1200">
                          <a:hlinkClick r:id="rId3"/>
                        </a:rPr>
                        <a:t>Rhwydwaith Arweinwyr Cymunedol CTM2030 - Bwrdd Iechyd Prifysgol Cwm Taf Morgannwg (GIG.cymru)</a:t>
                      </a:r>
                      <a:endParaRPr lang="en-GB" sz="1200" b="1" kern="120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0" lvl="0" indent="0" rtl="0">
                        <a:buFont typeface="+mj-lt"/>
                        <a:buNone/>
                      </a:pPr>
                      <a:endParaRPr lang="en-GB" sz="1200" b="0" kern="120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Linda Prosser, Cyfarwyddwr Gweithredol Strategaeth a Thrawsnewid, BIPCTM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Philip Daniels, Cyfarwyddwr Gweithredol, Iechyd y Cyhoedd, BIPCTM</a:t>
                      </a:r>
                    </a:p>
                    <a:p>
                      <a:pPr marL="0" lvl="0" indent="0" rtl="0">
                        <a:buFont typeface="Arial" panose="020B0604020202020204" pitchFamily="34" charset="0"/>
                        <a:buNone/>
                      </a:pP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rtl="0"/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132670"/>
                  </a:ext>
                </a:extLst>
              </a:tr>
              <a:tr h="6047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9.50 -10.20am</a:t>
                      </a:r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cy" sz="1200" b="0" i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Cyflwyno Gwasanaeth Gofal Alcohol Cwm Taf Morgannwg: cymryd agwedd sy'n </a:t>
                      </a: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canolbwyntio ar yr unigolyn o ran </a:t>
                      </a:r>
                      <a:r>
                        <a:rPr lang="cy" sz="1200" b="0" i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darparu </a:t>
                      </a:r>
                      <a:endParaRPr lang="en-GB" sz="1200" b="0" i="0" kern="120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cy" sz="1200" b="0" i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(Cyflwyniad a Chwestiynau ac Atebion)</a:t>
                      </a:r>
                      <a:endParaRPr lang="en-GB" sz="1200" b="0" i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Dr Dai Samuel, Hepatolegydd Ymgynghorol, Gastroenteroleg, BIPCTM</a:t>
                      </a:r>
                      <a:endParaRPr lang="en-GB" sz="1200" b="0" kern="120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Kyle Newton, Arweinydd Tîm Gofal Alcohol, BIPCTM</a:t>
                      </a:r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5583262"/>
                  </a:ext>
                </a:extLst>
              </a:tr>
              <a:tr h="4668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10:20 -10:50am</a:t>
                      </a:r>
                    </a:p>
                    <a:p>
                      <a:pPr rtl="0"/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/>
                      <a:r>
                        <a:rPr lang="cy" sz="12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Ymgysylltu â'n cymunedau ar ein Cynllun Gwasanaethau Clinigol Acíwt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rtl="0">
                        <a:buFont typeface="Arial" panose="020B0604020202020204" pitchFamily="34" charset="0"/>
                        <a:buChar char="•"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Trafodaethau o amgylch y bwrdd a hwylusir gan Victoria Wallace, Dirprwy Gyfarwyddwr Strategaeth a Phartneriaethau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3803248"/>
                  </a:ext>
                </a:extLst>
              </a:tr>
              <a:tr h="356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i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10:50 - 11:20am</a:t>
                      </a:r>
                      <a:endParaRPr lang="en-GB" sz="1200" b="0" i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i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Rhwydweithio anffurfiol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Hwyluswyd gan Paul Mears, Prif Weithredwr BIPCTM</a:t>
                      </a:r>
                      <a:endParaRPr lang="en-GB" sz="1200" b="0" kern="120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8808659"/>
                  </a:ext>
                </a:extLst>
              </a:tr>
              <a:tr h="463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i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11.20-11.25am</a:t>
                      </a:r>
                      <a:endParaRPr lang="en-GB" sz="1200" b="0" i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i="0" kern="120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Datblygu ein model rhwydwaith cymunedol CTM2030 ar gyfer 2024 a thu hwnt</a:t>
                      </a:r>
                      <a:endParaRPr lang="en-GB" sz="1200" b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Natasha Weeks, Pennaeth Ymgysylltu a Chynnwys, BIP CTM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687056"/>
                  </a:ext>
                </a:extLst>
              </a:tr>
              <a:tr h="337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" sz="1200" b="0" i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11.25-11.30am</a:t>
                      </a:r>
                      <a:endParaRPr lang="en-GB" sz="1200" b="0" i="0" dirty="0" smtClean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/>
                      <a:r>
                        <a:rPr lang="cy" sz="1200" b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Diwedd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" sz="12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Cadeirydd, Jonathan Morgan, BIPCTM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900934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537882"/>
            <a:ext cx="3003176" cy="412377"/>
          </a:xfrm>
          <a:prstGeom prst="rect">
            <a:avLst/>
          </a:prstGeom>
          <a:solidFill>
            <a:srgbClr val="2B4195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12223" y="584776"/>
            <a:ext cx="2890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  <a:latin typeface="Raleway SemiBold" panose="020B0703030101060003" pitchFamily="34" charset="0"/>
              </a:rPr>
              <a:t>#</a:t>
            </a:r>
            <a:r>
              <a:rPr lang="en-GB" sz="1000" dirty="0" err="1" smtClean="0">
                <a:solidFill>
                  <a:schemeClr val="bg1"/>
                </a:solidFill>
                <a:latin typeface="Raleway SemiBold" panose="020B0703030101060003" pitchFamily="34" charset="0"/>
              </a:rPr>
              <a:t>DatblyguCymunedauIachachGyfa’nGilydd</a:t>
            </a:r>
            <a:endParaRPr lang="en-GB" sz="1000" dirty="0">
              <a:solidFill>
                <a:schemeClr val="bg1"/>
              </a:solidFill>
              <a:latin typeface="Raleway SemiBold" panose="020B07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97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238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Raleway SemiBold</vt:lpstr>
      <vt:lpstr>Segoe UI</vt:lpstr>
      <vt:lpstr>Segoe UI Black</vt:lpstr>
      <vt:lpstr>Segoe UI Semibold</vt:lpstr>
      <vt:lpstr>Office Theme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Dafydd Snelling (CTM UHB - Senior Communication)</dc:creator>
  <cp:lastModifiedBy>Dafydd Snelling (CTM UHB - Senior Communication)</cp:lastModifiedBy>
  <cp:revision>64</cp:revision>
  <dcterms:created xsi:type="dcterms:W3CDTF">2022-08-03T10:39:44Z</dcterms:created>
  <dcterms:modified xsi:type="dcterms:W3CDTF">2024-01-23T13:59:28Z</dcterms:modified>
</cp:coreProperties>
</file>