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E1CB6-C677-0D6E-9FDF-D02821A06D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B1C396-97D0-D533-8E35-8A5861CE6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F950D-F109-4A9F-DBE7-6A6407FE9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519A7-F438-176B-C6AF-AA0682729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77710-5521-01A7-9967-6565F52BA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73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D91BA-7E9C-58E0-463D-E702B3F44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5D0B85-5CB3-3256-9097-E4084812FB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18AC5-3825-44B1-3FCF-1E89BF369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B697A-0017-062F-A3DB-36F2933D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13E4B-929C-F468-77B7-9DCC6D432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1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5F95C9-3A6E-7608-FFAA-4547331D5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65899C-C866-351D-C5FA-E1220750E4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2B5F88-4105-1917-00DF-A687C6EBC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D0911-1BBD-B4BD-06F5-A20CD453C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65939-C605-82A6-7A24-CE011D8DC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809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B5711-8BAB-61FE-F693-BBEE5294C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9B89A-76E7-DF5A-AA0C-D70EE0CD4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07227-8B22-A482-6C20-EC5E1FDE6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FFFBC-1BA0-A090-AB81-D2CDE2CAE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62FB8-8DC1-3EDF-8728-3B3070DAA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639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54DD9-7091-54BB-85F8-9C2772001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8D5275-5C26-4BEF-6D1F-D888282107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B02E7-7F95-89C8-00E3-0A5E7CE5C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8568B-ADBF-AF44-C00E-38419470A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66B6A-F717-2FD1-2C33-B5DD2FCA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06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D3F16-30AA-0CA9-5DEE-DD9A660C6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702A6-736E-3C16-7015-3F48E1C886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DB5F6F-9D99-7A35-12EE-7FD807D697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9AE32-9CDB-F4BE-A844-85319E5BA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5CC25E-41F1-E864-4C8F-712C8D83B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68A0CA-AB0B-265B-589B-25D98D3B1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571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4C509-55A6-1C74-F1D6-05B980AF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3B8F4F-0BC3-03A9-FA1F-D52823A53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718370-FC98-2404-8AEB-8F33973C01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96AC4E-7189-0837-18A6-C5C1572C53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DFE9C7-9326-EA28-2975-7D626543AB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DBB129-77A6-E97F-7C97-7BF0BDA38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089F7C-5ED6-6973-AF94-A82059C44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7B3B75-8663-E7DD-C2A6-EE61FB02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165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4389A-DD1E-BB2F-F657-E9A6A69A7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C02911-C83A-6EF3-797A-F4D758135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D7BB62-0003-219D-AB2D-AC58AFEC4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C0DC5B-24D9-FD0F-130F-CF27A5DC3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80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FD550E-3765-CFCC-9074-BF853B008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013743-345F-6DAB-A6D2-E45D99B24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F653CF-D10F-EE88-DFAB-4197AAF87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56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B572B-5F4C-5540-3898-917AABCE4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7D74D-F8F5-C715-E5B3-1961302FE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02D628-0D87-3427-6680-A7AE3A461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21C91B-9CE2-F5C6-884A-67E164DE9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C70A22-A192-E008-4107-26D1029FE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71CD97-77F8-F909-5D7D-7A9702653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536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2CD92-F137-429C-6866-E0E137A8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27B1FD-BFAB-52EC-A15B-59807CBF1A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FD9318-8793-677F-B90C-8698264F92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571121-284B-AF01-0404-A59915745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4F6990-108A-0A83-66A6-C7DF3E004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1155D-545C-8BD3-25F6-0D7A3B3E1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861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96204E-7816-F698-A18B-30B6B8603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367F2-A435-2278-BF82-66D700353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C31BF-8F2D-619E-CD54-66AAC3444F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CE975E-C81F-4C88-A425-476E15E7A9EF}" type="datetimeFigureOut">
              <a:rPr lang="en-GB" smtClean="0"/>
              <a:t>15/05/2026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14510-0303-46F8-1960-A284A05C6B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8A7C0-35F6-0E2F-4511-B569E31DC4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B1F5A9-D653-465F-9B57-5D294D5CA8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78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72B9D-011F-112A-7F68-6A6E68169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cy" b="1" i="0" u="none" baseline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Beth i'w ddisgwyl o heddiw…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F633B-7F40-DB42-AF26-638383712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cy" sz="2400" b="1" i="0" u="none" baseline="0">
                <a:solidFill>
                  <a:srgbClr val="2E598A"/>
                </a:solidFill>
                <a:effectLst/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Gweithdy ‘Ailganolbwyntio ac Ailosod’ y CLN </a:t>
            </a:r>
          </a:p>
          <a:p>
            <a:pPr marL="0" indent="0" algn="l" rtl="0">
              <a:buNone/>
            </a:pPr>
            <a:r>
              <a:rPr lang="cy" sz="2400" b="0" i="0" u="none" baseline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Diffinio gwerth y CLN fel partneriaeth strategol bwysig ar gyfer rhanbarth Cwm Taf Morgannwg.</a:t>
            </a:r>
          </a:p>
          <a:p>
            <a:endParaRPr lang="cy" sz="2400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 algn="l" rtl="0">
              <a:buNone/>
            </a:pPr>
            <a:r>
              <a:rPr lang="cy" sz="2400" b="0" i="0" u="none" baseline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Trosolwg o'r gweithdy</a:t>
            </a:r>
          </a:p>
          <a:p>
            <a:pPr lvl="1" algn="l" rtl="0"/>
            <a:r>
              <a:rPr lang="cy" b="0" i="0" u="none" baseline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Croeso a chyd-destun (5 munud)</a:t>
            </a:r>
          </a:p>
          <a:p>
            <a:pPr lvl="1" algn="l" rtl="0"/>
            <a:r>
              <a:rPr lang="cy" b="0" i="0" u="sng" baseline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Rhan 1:</a:t>
            </a:r>
            <a:r>
              <a:rPr lang="cy" b="0" i="0" u="none" baseline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 Rhwydweithio Cyflym (20 munud)   </a:t>
            </a:r>
          </a:p>
          <a:p>
            <a:pPr lvl="1" algn="l" rtl="0"/>
            <a:r>
              <a:rPr lang="cy" b="0" i="0" u="sng" baseline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Rhan 2:</a:t>
            </a:r>
            <a:r>
              <a:rPr lang="cy" b="0" i="0" u="none" baseline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  Golwg a gwerth (25 munud)</a:t>
            </a:r>
          </a:p>
          <a:p>
            <a:pPr lvl="1" algn="l" rtl="0"/>
            <a:r>
              <a:rPr lang="cy" b="0" i="0" u="sng" baseline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Rhan 3:</a:t>
            </a:r>
            <a:r>
              <a:rPr lang="cy" b="0" i="0" u="none" baseline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  Gosod blaenoriaeth (2026/27) (35 munud)</a:t>
            </a:r>
          </a:p>
          <a:p>
            <a:pPr lvl="1" algn="l" rtl="0"/>
            <a:r>
              <a:rPr lang="cy" b="0" i="0" u="none" baseline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  <a:cs typeface="Puffin Display Soft" panose="020F0503040500020204" pitchFamily="34" charset="0"/>
              </a:rPr>
              <a:t>Cau a'r camau nesaf (5 munud)</a:t>
            </a:r>
          </a:p>
          <a:p>
            <a:pPr marL="0" indent="0" algn="l" rtl="0">
              <a:buNone/>
            </a:pPr>
            <a:endParaRPr lang="cy" dirty="0"/>
          </a:p>
          <a:p>
            <a:pPr marL="0" indent="0" algn="l" rtl="0">
              <a:buNone/>
            </a:pPr>
            <a:endParaRPr lang="cy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endParaRPr lang="cy" dirty="0"/>
          </a:p>
        </p:txBody>
      </p:sp>
    </p:spTree>
    <p:extLst>
      <p:ext uri="{BB962C8B-B14F-4D97-AF65-F5344CB8AC3E}">
        <p14:creationId xmlns:p14="http://schemas.microsoft.com/office/powerpoint/2010/main" val="3192737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Puffin Display Soft</vt:lpstr>
      <vt:lpstr>Office Theme</vt:lpstr>
      <vt:lpstr>Beth i'w ddisgwyl o heddiw…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Natasha Weeks (CTM UHB - Corporate Governance)</dc:creator>
  <cp:lastModifiedBy>Natasha Weeks (CTM UHB - Corporate Governance)</cp:lastModifiedBy>
  <cp:revision>2</cp:revision>
  <dcterms:created xsi:type="dcterms:W3CDTF">2026-05-15T09:53:48Z</dcterms:created>
  <dcterms:modified xsi:type="dcterms:W3CDTF">2026-05-15T09:55:49Z</dcterms:modified>
</cp:coreProperties>
</file>