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4294"/>
    <a:srgbClr val="F59C14"/>
    <a:srgbClr val="FDA704"/>
    <a:srgbClr val="F4A51B"/>
    <a:srgbClr val="2B4195"/>
    <a:srgbClr val="ED5690"/>
    <a:srgbClr val="F99B17"/>
    <a:srgbClr val="6CA0B7"/>
    <a:srgbClr val="886856"/>
    <a:srgbClr val="E50C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E6FB652-7482-42CB-A8D1-3927B192DF9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DE9071F-45C7-48F0-8EEF-C538FD7E5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80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3831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0"/>
            <a:ext cx="12192000" cy="1007754"/>
          </a:xfrm>
          <a:prstGeom prst="rect">
            <a:avLst/>
          </a:prstGeom>
          <a:solidFill>
            <a:srgbClr val="2B4195"/>
          </a:solidFill>
          <a:ln>
            <a:noFill/>
          </a:ln>
        </p:spPr>
        <p:txBody>
          <a:bodyPr wrap="square" rtlCol="0">
            <a:spAutoFit/>
          </a:bodyPr>
          <a:lstStyle/>
          <a:p>
            <a:pPr rtl="0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32"/>
          <a:stretch/>
        </p:blipFill>
        <p:spPr>
          <a:xfrm>
            <a:off x="9054508" y="16481"/>
            <a:ext cx="2974411" cy="9747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7" r="49656"/>
          <a:stretch/>
        </p:blipFill>
        <p:spPr>
          <a:xfrm>
            <a:off x="5453" y="20106"/>
            <a:ext cx="2319294" cy="572317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-1" y="592423"/>
            <a:ext cx="3698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GB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#</a:t>
            </a:r>
            <a:r>
              <a:rPr lang="en-GB" sz="1000" b="1" dirty="0" err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DatblyguCymunedauIachachGydanGilydd</a:t>
            </a:r>
            <a:endParaRPr lang="en-GB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659" y="4254889"/>
            <a:ext cx="5865341" cy="260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6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8576" y="6094840"/>
            <a:ext cx="3129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1400" b="1">
                <a:solidFill>
                  <a:srgbClr val="FDA70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Diolch i Hyb Cymunedol Twyn am gynnal cyfarfod heddiw</a:t>
            </a:r>
            <a:endParaRPr lang="en-GB" sz="1400" b="1" dirty="0">
              <a:solidFill>
                <a:srgbClr val="FDA704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6526" y="0"/>
            <a:ext cx="676976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28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Rhwydwaith Arweinwyr CTM 2030</a:t>
            </a:r>
            <a:endParaRPr lang="en-GB" sz="28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pPr rtl="0"/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724" y="5892599"/>
            <a:ext cx="991985" cy="9919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42705" y="457379"/>
            <a:ext cx="6143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Hyb Cymunedol Twyn | 9.30am-11.30am | Hydref 20</a:t>
            </a:r>
            <a:endParaRPr lang="en-GB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rtl="0"/>
            <a:endParaRPr lang="en-GB" dirty="0"/>
          </a:p>
          <a:p>
            <a:pPr rtl="0"/>
            <a:r>
              <a:rPr lang="cy" dirty="0">
                <a:solidFill>
                  <a:srgbClr val="F69E1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</a:t>
            </a:r>
            <a:endParaRPr lang="en-GB" dirty="0">
              <a:solidFill>
                <a:srgbClr val="F69E12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rtl="0"/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380487"/>
              </p:ext>
            </p:extLst>
          </p:nvPr>
        </p:nvGraphicFramePr>
        <p:xfrm>
          <a:off x="212438" y="1306049"/>
          <a:ext cx="11804070" cy="43261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0799">
                  <a:extLst>
                    <a:ext uri="{9D8B030D-6E8A-4147-A177-3AD203B41FA5}">
                      <a16:colId xmlns:a16="http://schemas.microsoft.com/office/drawing/2014/main" val="3166036041"/>
                    </a:ext>
                  </a:extLst>
                </a:gridCol>
                <a:gridCol w="4627418">
                  <a:extLst>
                    <a:ext uri="{9D8B030D-6E8A-4147-A177-3AD203B41FA5}">
                      <a16:colId xmlns:a16="http://schemas.microsoft.com/office/drawing/2014/main" val="3197318143"/>
                    </a:ext>
                  </a:extLst>
                </a:gridCol>
                <a:gridCol w="5855853">
                  <a:extLst>
                    <a:ext uri="{9D8B030D-6E8A-4147-A177-3AD203B41FA5}">
                      <a16:colId xmlns:a16="http://schemas.microsoft.com/office/drawing/2014/main" val="1821406470"/>
                    </a:ext>
                  </a:extLst>
                </a:gridCol>
              </a:tblGrid>
              <a:tr h="366172"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>
                          <a:solidFill>
                            <a:schemeClr val="bg1"/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Amser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B41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>
                          <a:solidFill>
                            <a:schemeClr val="bg1"/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Manylion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41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>
                          <a:solidFill>
                            <a:schemeClr val="bg1"/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Cyflwynydd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41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926757"/>
                  </a:ext>
                </a:extLst>
              </a:tr>
              <a:tr h="426891">
                <a:tc>
                  <a:txBody>
                    <a:bodyPr/>
                    <a:lstStyle/>
                    <a:p>
                      <a:pPr rtl="0"/>
                      <a:r>
                        <a:rPr lang="cy" sz="12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9:30 </a:t>
                      </a:r>
                      <a:r>
                        <a:rPr lang="cy" sz="1200" b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- </a:t>
                      </a:r>
                      <a:r>
                        <a:rPr lang="cy" sz="1200" b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9:35am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Croeso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Jonathan Morgan, Cadeirydd, BIP CTM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746341"/>
                  </a:ext>
                </a:extLst>
              </a:tr>
              <a:tr h="597906">
                <a:tc>
                  <a:txBody>
                    <a:bodyPr/>
                    <a:lstStyle/>
                    <a:p>
                      <a:pPr rtl="0"/>
                      <a:r>
                        <a:rPr lang="cy" sz="12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9:35 </a:t>
                      </a:r>
                      <a:r>
                        <a:rPr lang="cy" sz="1200" b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- </a:t>
                      </a:r>
                      <a:r>
                        <a:rPr lang="cy" sz="1200" b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9:40am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Gwasanaethau i ddiwallu anghenion y boblogaeth yn y dyfodol: Diweddariad ar ein </a:t>
                      </a:r>
                      <a:r>
                        <a:rPr lang="cy" sz="120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Cynllun Gwasanaethau Clinigol Acíwt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Victoria Wallace - Dirprwy Gyfarwyddwr Strategaeth a Phartneriaethau, BIP CTM</a:t>
                      </a:r>
                    </a:p>
                    <a:p>
                      <a:pPr marL="0" lvl="0" indent="0" rtl="0">
                        <a:buFont typeface="Arial" panose="020B0604020202020204" pitchFamily="34" charset="0"/>
                        <a:buNone/>
                      </a:pP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3747417"/>
                  </a:ext>
                </a:extLst>
              </a:tr>
              <a:tr h="621201">
                <a:tc>
                  <a:txBody>
                    <a:bodyPr/>
                    <a:lstStyle/>
                    <a:p>
                      <a:pPr rtl="0"/>
                      <a:r>
                        <a:rPr lang="cy" sz="12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9:40 -</a:t>
                      </a:r>
                      <a:r>
                        <a:rPr lang="cy" sz="1200" b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10.10am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cy" sz="12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Rheoli </a:t>
                      </a:r>
                      <a:r>
                        <a:rPr lang="cy" sz="1200" b="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iechyd y boblogaeth:  Mynd i'r afael â'r heriau mawr i'n </a:t>
                      </a:r>
                      <a:r>
                        <a:rPr lang="cy" sz="12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rhanbarth</a:t>
                      </a:r>
                      <a:endParaRPr lang="en-GB" sz="1200" b="0" kern="120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0" indent="0" rtl="0">
                        <a:buFont typeface="+mj-lt"/>
                        <a:buNone/>
                      </a:pP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0" kern="120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Philip </a:t>
                      </a:r>
                      <a:r>
                        <a:rPr lang="cy" sz="1200" b="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Daniels, Cyfarwyddwr Iechyd y Cyhoedd, BIP </a:t>
                      </a:r>
                      <a:r>
                        <a:rPr lang="cy" sz="12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CTM</a:t>
                      </a:r>
                      <a:endParaRPr lang="en-GB" sz="1200" b="1" i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rtl="0"/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132670"/>
                  </a:ext>
                </a:extLst>
              </a:tr>
              <a:tr h="7036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10.10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-10.40am</a:t>
                      </a:r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rtl="0"/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cy" sz="1200" b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Gwella cydlynu gofal ar gyfer ein rhanbarth :  </a:t>
                      </a:r>
                      <a:r>
                        <a:rPr lang="cy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Demo o blatfform technoleg a rennir gan </a:t>
                      </a:r>
                      <a:r>
                        <a:rPr lang="cy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Unite Us</a:t>
                      </a:r>
                    </a:p>
                    <a:p>
                      <a:pPr marL="0" indent="0" rtl="0">
                        <a:buFont typeface="+mj-lt"/>
                        <a:buNone/>
                      </a:pP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Victoria Wallace - Dirprwy Gyfarwyddwr Strategaeth a Phartneriaethau, BIP CTM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Zoe Bedford a Mary Bier - Unite Us </a:t>
                      </a:r>
                    </a:p>
                    <a:p>
                      <a:pPr rtl="0"/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9283003"/>
                  </a:ext>
                </a:extLst>
              </a:tr>
              <a:tr h="4437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10.40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-10.55am</a:t>
                      </a:r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rtl="0"/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rtl="0">
                        <a:buFont typeface="+mj-lt"/>
                        <a:buNone/>
                      </a:pPr>
                      <a:r>
                        <a:rPr lang="en-GB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Egwyl</a:t>
                      </a: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GB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te</a:t>
                      </a:r>
                      <a:r>
                        <a:rPr lang="en-GB" sz="1200" b="0" kern="120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/ </a:t>
                      </a:r>
                      <a:r>
                        <a:rPr lang="en-GB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coffi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658483"/>
                  </a:ext>
                </a:extLst>
              </a:tr>
              <a:tr h="6212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10:55 - 11:25am</a:t>
                      </a:r>
                    </a:p>
                    <a:p>
                      <a:pPr rtl="0"/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CTM2030 – Adeiladu cysylltiadau</a:t>
                      </a:r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lvl="0" rtl="0"/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Rhwydweithio, wedi'i hwyluso gan Paul Gimson,</a:t>
                      </a:r>
                      <a:r>
                        <a:rPr lang="cy" sz="1200" b="0" i="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Cyfarwyddwr Cynorthwyol Gwella, BIP CTM</a:t>
                      </a:r>
                      <a:endParaRPr lang="en-GB" sz="1200" b="0" i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rtl="0"/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3803248"/>
                  </a:ext>
                </a:extLst>
              </a:tr>
              <a:tr h="4941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 i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11:25 – 11:30am</a:t>
                      </a:r>
                      <a:endParaRPr lang="en-GB" sz="1200" b="0" i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 i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Diwedd </a:t>
                      </a:r>
                      <a:endParaRPr lang="en-GB" sz="1200" b="1" i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lvl="0" rtl="0"/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Jonathan Morgan, Cadeirydd, BIP CTM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rtl="0"/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8808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97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172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Segoe UI</vt:lpstr>
      <vt:lpstr>Segoe UI Black</vt:lpstr>
      <vt:lpstr>Segoe UI Semibold</vt:lpstr>
      <vt:lpstr>Office Theme</vt:lpstr>
      <vt:lpstr>PowerPoint Presentation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Dafydd Snelling (CTM UHB - Senior Communication)</dc:creator>
  <cp:lastModifiedBy>Natasha Weeks (CTM UHB - Corporate Governance)</cp:lastModifiedBy>
  <cp:revision>40</cp:revision>
  <dcterms:created xsi:type="dcterms:W3CDTF">2022-08-03T10:39:44Z</dcterms:created>
  <dcterms:modified xsi:type="dcterms:W3CDTF">2023-10-11T14:46:20Z</dcterms:modified>
</cp:coreProperties>
</file>