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48"/>
  </p:notesMasterIdLst>
  <p:sldIdLst>
    <p:sldId id="257" r:id="rId6"/>
    <p:sldId id="330" r:id="rId7"/>
    <p:sldId id="266" r:id="rId8"/>
    <p:sldId id="306" r:id="rId9"/>
    <p:sldId id="268" r:id="rId10"/>
    <p:sldId id="283" r:id="rId11"/>
    <p:sldId id="267" r:id="rId12"/>
    <p:sldId id="276" r:id="rId13"/>
    <p:sldId id="282" r:id="rId14"/>
    <p:sldId id="307" r:id="rId15"/>
    <p:sldId id="308" r:id="rId16"/>
    <p:sldId id="281" r:id="rId17"/>
    <p:sldId id="277" r:id="rId18"/>
    <p:sldId id="278" r:id="rId19"/>
    <p:sldId id="279" r:id="rId20"/>
    <p:sldId id="329" r:id="rId21"/>
    <p:sldId id="280" r:id="rId22"/>
    <p:sldId id="327" r:id="rId23"/>
    <p:sldId id="326" r:id="rId24"/>
    <p:sldId id="321" r:id="rId25"/>
    <p:sldId id="328" r:id="rId26"/>
    <p:sldId id="324" r:id="rId27"/>
    <p:sldId id="322" r:id="rId28"/>
    <p:sldId id="325" r:id="rId29"/>
    <p:sldId id="286" r:id="rId30"/>
    <p:sldId id="287" r:id="rId31"/>
    <p:sldId id="298" r:id="rId32"/>
    <p:sldId id="299" r:id="rId33"/>
    <p:sldId id="301" r:id="rId34"/>
    <p:sldId id="305" r:id="rId35"/>
    <p:sldId id="303" r:id="rId36"/>
    <p:sldId id="258" r:id="rId37"/>
    <p:sldId id="2146847367" r:id="rId38"/>
    <p:sldId id="259" r:id="rId39"/>
    <p:sldId id="2146847368" r:id="rId40"/>
    <p:sldId id="2146847369" r:id="rId41"/>
    <p:sldId id="2146847371" r:id="rId42"/>
    <p:sldId id="2146847372" r:id="rId43"/>
    <p:sldId id="2146847345" r:id="rId44"/>
    <p:sldId id="505" r:id="rId45"/>
    <p:sldId id="270" r:id="rId46"/>
    <p:sldId id="269" r:id="rId47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CC00CC"/>
    <a:srgbClr val="2E598A"/>
    <a:srgbClr val="675DE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8" autoAdjust="0"/>
    <p:restoredTop sz="94660"/>
  </p:normalViewPr>
  <p:slideViewPr>
    <p:cSldViewPr snapToGrid="0">
      <p:cViewPr>
        <p:scale>
          <a:sx n="60" d="100"/>
          <a:sy n="60" d="100"/>
        </p:scale>
        <p:origin x="86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7AC487-6A8C-40DD-92E7-DEDC34E448DC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GB"/>
        </a:p>
      </dgm:t>
    </dgm:pt>
    <dgm:pt modelId="{7F8399E7-E7C1-4000-A87F-58FBA65D8378}">
      <dgm:prSet phldrT="[Text]"/>
      <dgm:spPr>
        <a:solidFill>
          <a:schemeClr val="accent3">
            <a:lumMod val="75000"/>
          </a:schemeClr>
        </a:solidFill>
      </dgm:spPr>
      <dgm:t>
        <a:bodyPr rtlCol="0"/>
        <a:lstStyle/>
        <a:p>
          <a:pPr rtl="0"/>
          <a:r>
            <a:rPr lang="cy"/>
            <a:t>2014</a:t>
          </a:r>
        </a:p>
      </dgm:t>
    </dgm:pt>
    <dgm:pt modelId="{CD14B2FB-7E00-4547-9C4D-FA4AAF37412B}" type="parTrans" cxnId="{FABDB2C8-04EB-4D01-BACB-D9123CD8252D}">
      <dgm:prSet/>
      <dgm:spPr/>
      <dgm:t>
        <a:bodyPr rtlCol="0"/>
        <a:lstStyle/>
        <a:p>
          <a:pPr rtl="0"/>
          <a:endParaRPr lang="en-GB"/>
        </a:p>
      </dgm:t>
    </dgm:pt>
    <dgm:pt modelId="{C4520A88-F4AF-48EC-930C-5DA07A99F79B}" type="sibTrans" cxnId="{FABDB2C8-04EB-4D01-BACB-D9123CD8252D}">
      <dgm:prSet/>
      <dgm:spPr/>
      <dgm:t>
        <a:bodyPr rtlCol="0"/>
        <a:lstStyle/>
        <a:p>
          <a:pPr rtl="0"/>
          <a:endParaRPr lang="en-GB"/>
        </a:p>
      </dgm:t>
    </dgm:pt>
    <dgm:pt modelId="{041665F0-450C-403A-AF05-6D9743A8E08A}">
      <dgm:prSet phldrT="[Text]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C3839645-0090-4ED0-B0BF-9C4DE1D0172E}" type="parTrans" cxnId="{6926FFD5-AE42-4C9A-BFE4-44E98961C294}">
      <dgm:prSet/>
      <dgm:spPr/>
      <dgm:t>
        <a:bodyPr rtlCol="0"/>
        <a:lstStyle/>
        <a:p>
          <a:pPr rtl="0"/>
          <a:endParaRPr lang="en-GB"/>
        </a:p>
      </dgm:t>
    </dgm:pt>
    <dgm:pt modelId="{ADB34C6D-F926-45A6-AC4B-AE3926E6D013}" type="sibTrans" cxnId="{6926FFD5-AE42-4C9A-BFE4-44E98961C294}">
      <dgm:prSet/>
      <dgm:spPr/>
      <dgm:t>
        <a:bodyPr rtlCol="0"/>
        <a:lstStyle/>
        <a:p>
          <a:pPr rtl="0"/>
          <a:endParaRPr lang="en-GB"/>
        </a:p>
      </dgm:t>
    </dgm:pt>
    <dgm:pt modelId="{73580DCF-90FD-49DC-9585-E26F0F0DE88E}">
      <dgm:prSet phldrT="[Text]"/>
      <dgm:spPr>
        <a:solidFill>
          <a:schemeClr val="accent2">
            <a:lumMod val="75000"/>
          </a:schemeClr>
        </a:solidFill>
      </dgm:spPr>
      <dgm:t>
        <a:bodyPr rtlCol="0"/>
        <a:lstStyle/>
        <a:p>
          <a:pPr rtl="0"/>
          <a:r>
            <a:rPr lang="cy"/>
            <a:t>2017</a:t>
          </a:r>
        </a:p>
      </dgm:t>
    </dgm:pt>
    <dgm:pt modelId="{B43F507D-E60B-41D1-AC09-E68BAB3C61E6}" type="parTrans" cxnId="{95126416-BF61-4396-94DC-2B4B4C04315E}">
      <dgm:prSet/>
      <dgm:spPr/>
      <dgm:t>
        <a:bodyPr rtlCol="0"/>
        <a:lstStyle/>
        <a:p>
          <a:pPr rtl="0"/>
          <a:endParaRPr lang="en-GB"/>
        </a:p>
      </dgm:t>
    </dgm:pt>
    <dgm:pt modelId="{628206D1-9736-48D2-B934-FBEDF16FAF0C}" type="sibTrans" cxnId="{95126416-BF61-4396-94DC-2B4B4C04315E}">
      <dgm:prSet/>
      <dgm:spPr/>
      <dgm:t>
        <a:bodyPr rtlCol="0"/>
        <a:lstStyle/>
        <a:p>
          <a:pPr rtl="0"/>
          <a:endParaRPr lang="en-GB"/>
        </a:p>
      </dgm:t>
    </dgm:pt>
    <dgm:pt modelId="{73222AE1-4093-4B2B-B7BB-8249A4D0C658}">
      <dgm:prSet phldrT="[Text]" phldr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/>
        </a:p>
      </dgm:t>
    </dgm:pt>
    <dgm:pt modelId="{22B1F3C2-443A-4269-B5C0-D435B677299E}" type="parTrans" cxnId="{3D0688D0-4A25-4F3A-BD35-448080B7E7C6}">
      <dgm:prSet/>
      <dgm:spPr/>
      <dgm:t>
        <a:bodyPr rtlCol="0"/>
        <a:lstStyle/>
        <a:p>
          <a:pPr rtl="0"/>
          <a:endParaRPr lang="en-GB"/>
        </a:p>
      </dgm:t>
    </dgm:pt>
    <dgm:pt modelId="{B5160CD1-440B-42E6-B507-E2561AD2FDA1}" type="sibTrans" cxnId="{3D0688D0-4A25-4F3A-BD35-448080B7E7C6}">
      <dgm:prSet/>
      <dgm:spPr/>
      <dgm:t>
        <a:bodyPr rtlCol="0"/>
        <a:lstStyle/>
        <a:p>
          <a:pPr rtl="0"/>
          <a:endParaRPr lang="en-GB"/>
        </a:p>
      </dgm:t>
    </dgm:pt>
    <dgm:pt modelId="{FF35F0B1-CEBD-4D66-B02F-8EDD68812F78}">
      <dgm:prSet phldrT="[Text]" phldr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/>
        </a:p>
      </dgm:t>
    </dgm:pt>
    <dgm:pt modelId="{A96C6504-B119-4FB0-A757-AF4B842C227A}" type="parTrans" cxnId="{09824A24-1652-4D4C-87E4-B7DB1888974F}">
      <dgm:prSet/>
      <dgm:spPr/>
      <dgm:t>
        <a:bodyPr rtlCol="0"/>
        <a:lstStyle/>
        <a:p>
          <a:pPr rtl="0"/>
          <a:endParaRPr lang="en-GB"/>
        </a:p>
      </dgm:t>
    </dgm:pt>
    <dgm:pt modelId="{D0BE4767-5A30-4A1E-88F0-0BFE867380DB}" type="sibTrans" cxnId="{09824A24-1652-4D4C-87E4-B7DB1888974F}">
      <dgm:prSet/>
      <dgm:spPr/>
      <dgm:t>
        <a:bodyPr rtlCol="0"/>
        <a:lstStyle/>
        <a:p>
          <a:pPr rtl="0"/>
          <a:endParaRPr lang="en-GB"/>
        </a:p>
      </dgm:t>
    </dgm:pt>
    <dgm:pt modelId="{A95C766A-E93E-424E-B456-776D1D5C993A}">
      <dgm:prSet phldrT="[Text]"/>
      <dgm:spPr>
        <a:solidFill>
          <a:schemeClr val="accent1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2020</a:t>
          </a:r>
        </a:p>
      </dgm:t>
    </dgm:pt>
    <dgm:pt modelId="{8F094C80-19A1-4C14-9C65-C437998BE504}" type="parTrans" cxnId="{6FF8B10C-4FD2-4DA0-84CC-9F03FC301DAC}">
      <dgm:prSet/>
      <dgm:spPr/>
      <dgm:t>
        <a:bodyPr rtlCol="0"/>
        <a:lstStyle/>
        <a:p>
          <a:pPr rtl="0"/>
          <a:endParaRPr lang="en-GB"/>
        </a:p>
      </dgm:t>
    </dgm:pt>
    <dgm:pt modelId="{D50B8456-64C7-4677-A92E-DA8E87D4245F}" type="sibTrans" cxnId="{6FF8B10C-4FD2-4DA0-84CC-9F03FC301DAC}">
      <dgm:prSet/>
      <dgm:spPr/>
      <dgm:t>
        <a:bodyPr rtlCol="0"/>
        <a:lstStyle/>
        <a:p>
          <a:pPr rtl="0"/>
          <a:endParaRPr lang="en-GB"/>
        </a:p>
      </dgm:t>
    </dgm:pt>
    <dgm:pt modelId="{0F0BDC28-6115-4B98-9858-89B33C559FED}">
      <dgm:prSet phldrT="[Text]" phldr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D2CCE618-876C-4E32-AB28-3E39075816FB}" type="parTrans" cxnId="{46852C37-9754-48B0-8011-DAAE01638FF1}">
      <dgm:prSet/>
      <dgm:spPr/>
      <dgm:t>
        <a:bodyPr rtlCol="0"/>
        <a:lstStyle/>
        <a:p>
          <a:pPr rtl="0"/>
          <a:endParaRPr lang="en-GB"/>
        </a:p>
      </dgm:t>
    </dgm:pt>
    <dgm:pt modelId="{DCCD2536-DA70-4EDD-A259-0C5236755143}" type="sibTrans" cxnId="{46852C37-9754-48B0-8011-DAAE01638FF1}">
      <dgm:prSet/>
      <dgm:spPr/>
      <dgm:t>
        <a:bodyPr rtlCol="0"/>
        <a:lstStyle/>
        <a:p>
          <a:pPr rtl="0"/>
          <a:endParaRPr lang="en-GB"/>
        </a:p>
      </dgm:t>
    </dgm:pt>
    <dgm:pt modelId="{80FCAA2E-9C98-48D8-B6D5-DF8B9A53BA7E}">
      <dgm:prSet phldrT="[Text]" phldr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EFDA4352-3AB9-4796-AE4F-C67F6BB6884D}" type="parTrans" cxnId="{066C4831-C94F-421A-870F-F46B6B036699}">
      <dgm:prSet/>
      <dgm:spPr/>
      <dgm:t>
        <a:bodyPr rtlCol="0"/>
        <a:lstStyle/>
        <a:p>
          <a:pPr rtl="0"/>
          <a:endParaRPr lang="en-GB"/>
        </a:p>
      </dgm:t>
    </dgm:pt>
    <dgm:pt modelId="{4D5179C9-9770-4516-9A21-7D727C151524}" type="sibTrans" cxnId="{066C4831-C94F-421A-870F-F46B6B036699}">
      <dgm:prSet/>
      <dgm:spPr/>
      <dgm:t>
        <a:bodyPr rtlCol="0"/>
        <a:lstStyle/>
        <a:p>
          <a:pPr rtl="0"/>
          <a:endParaRPr lang="en-GB"/>
        </a:p>
      </dgm:t>
    </dgm:pt>
    <dgm:pt modelId="{D1D07B00-023D-4F63-B3C7-DE5684618336}">
      <dgm:prSet/>
      <dgm:spPr>
        <a:solidFill>
          <a:schemeClr val="accent6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2022</a:t>
          </a:r>
        </a:p>
      </dgm:t>
    </dgm:pt>
    <dgm:pt modelId="{C13D63CC-22C3-467F-B8C6-65C981716096}" type="parTrans" cxnId="{71FA2FF1-28B6-4D4D-A74F-FF40824F0D0F}">
      <dgm:prSet/>
      <dgm:spPr/>
      <dgm:t>
        <a:bodyPr rtlCol="0"/>
        <a:lstStyle/>
        <a:p>
          <a:pPr rtl="0"/>
          <a:endParaRPr lang="en-GB"/>
        </a:p>
      </dgm:t>
    </dgm:pt>
    <dgm:pt modelId="{9EB0E664-3542-4644-9F8F-E3479B040BE8}" type="sibTrans" cxnId="{71FA2FF1-28B6-4D4D-A74F-FF40824F0D0F}">
      <dgm:prSet/>
      <dgm:spPr/>
      <dgm:t>
        <a:bodyPr rtlCol="0"/>
        <a:lstStyle/>
        <a:p>
          <a:pPr rtl="0"/>
          <a:endParaRPr lang="en-GB"/>
        </a:p>
      </dgm:t>
    </dgm:pt>
    <dgm:pt modelId="{534D4D26-DA13-4B7D-8A46-796BA13CB927}">
      <dgm:prSet/>
      <dgm:spPr>
        <a:solidFill>
          <a:schemeClr val="accent3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2025</a:t>
          </a:r>
        </a:p>
      </dgm:t>
    </dgm:pt>
    <dgm:pt modelId="{6F7EF63D-A8EE-4A4E-8557-06E76A0DEE94}" type="parTrans" cxnId="{77B3AB11-B36F-44CA-81E6-53E9CB4525C8}">
      <dgm:prSet/>
      <dgm:spPr/>
      <dgm:t>
        <a:bodyPr rtlCol="0"/>
        <a:lstStyle/>
        <a:p>
          <a:pPr rtl="0"/>
          <a:endParaRPr lang="en-GB"/>
        </a:p>
      </dgm:t>
    </dgm:pt>
    <dgm:pt modelId="{AD11DE6F-1C0E-4D1A-B2A3-670653461B2F}" type="sibTrans" cxnId="{77B3AB11-B36F-44CA-81E6-53E9CB4525C8}">
      <dgm:prSet/>
      <dgm:spPr/>
      <dgm:t>
        <a:bodyPr rtlCol="0"/>
        <a:lstStyle/>
        <a:p>
          <a:pPr rtl="0"/>
          <a:endParaRPr lang="en-GB"/>
        </a:p>
      </dgm:t>
    </dgm:pt>
    <dgm:pt modelId="{9A9777EC-611C-4A79-A67E-A74CF9A4B6F9}">
      <dgm:prSet/>
      <dgm:spPr/>
      <dgm:t>
        <a:bodyPr rtlCol="0"/>
        <a:lstStyle/>
        <a:p>
          <a:pPr rtl="0"/>
          <a:r>
            <a:rPr lang="cy"/>
            <a:t>2024</a:t>
          </a:r>
        </a:p>
      </dgm:t>
    </dgm:pt>
    <dgm:pt modelId="{359DD6CF-1D75-475E-90AC-63B4B6C0E320}" type="parTrans" cxnId="{45A16270-B4B7-4D1D-B8EF-980E539AE080}">
      <dgm:prSet/>
      <dgm:spPr/>
      <dgm:t>
        <a:bodyPr rtlCol="0"/>
        <a:lstStyle/>
        <a:p>
          <a:pPr rtl="0"/>
          <a:endParaRPr lang="en-GB"/>
        </a:p>
      </dgm:t>
    </dgm:pt>
    <dgm:pt modelId="{AF0808C9-8FBE-4FEA-8759-FAF2EECD0C64}" type="sibTrans" cxnId="{45A16270-B4B7-4D1D-B8EF-980E539AE080}">
      <dgm:prSet/>
      <dgm:spPr/>
      <dgm:t>
        <a:bodyPr rtlCol="0"/>
        <a:lstStyle/>
        <a:p>
          <a:pPr rtl="0"/>
          <a:endParaRPr lang="en-GB"/>
        </a:p>
      </dgm:t>
    </dgm:pt>
    <dgm:pt modelId="{A1C89DE7-8220-41D0-A652-AB925E393BA0}" type="pres">
      <dgm:prSet presAssocID="{3C7AC487-6A8C-40DD-92E7-DEDC34E448DC}" presName="theList" presStyleCnt="0">
        <dgm:presLayoutVars>
          <dgm:dir/>
          <dgm:animLvl val="lvl"/>
          <dgm:resizeHandles val="exact"/>
        </dgm:presLayoutVars>
      </dgm:prSet>
      <dgm:spPr/>
    </dgm:pt>
    <dgm:pt modelId="{E414C75A-BFCD-426B-A324-E7ACA5F4206D}" type="pres">
      <dgm:prSet presAssocID="{7F8399E7-E7C1-4000-A87F-58FBA65D8378}" presName="compNode" presStyleCnt="0"/>
      <dgm:spPr/>
    </dgm:pt>
    <dgm:pt modelId="{94C70BC6-86E6-49CC-8843-C5B32B9EBA67}" type="pres">
      <dgm:prSet presAssocID="{7F8399E7-E7C1-4000-A87F-58FBA65D8378}" presName="noGeometry" presStyleCnt="0"/>
      <dgm:spPr/>
    </dgm:pt>
    <dgm:pt modelId="{D269D59D-57E3-4153-92BB-2B38D805D426}" type="pres">
      <dgm:prSet presAssocID="{7F8399E7-E7C1-4000-A87F-58FBA65D8378}" presName="childTextVisible" presStyleLbl="bgAccFollowNode1" presStyleIdx="0" presStyleCnt="6" custLinFactNeighborX="606" custLinFactNeighborY="0">
        <dgm:presLayoutVars>
          <dgm:bulletEnabled val="1"/>
        </dgm:presLayoutVars>
      </dgm:prSet>
      <dgm:spPr/>
    </dgm:pt>
    <dgm:pt modelId="{C3867E5E-A762-4C84-BBE4-42389287B171}" type="pres">
      <dgm:prSet presAssocID="{7F8399E7-E7C1-4000-A87F-58FBA65D8378}" presName="childTextHidden" presStyleLbl="bgAccFollowNode1" presStyleIdx="0" presStyleCnt="6"/>
      <dgm:spPr/>
    </dgm:pt>
    <dgm:pt modelId="{086074D8-E7C3-4F37-9C3F-8CC5EE107372}" type="pres">
      <dgm:prSet presAssocID="{7F8399E7-E7C1-4000-A87F-58FBA65D8378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B8F70017-EBB5-46D7-A8BB-53304D36F138}" type="pres">
      <dgm:prSet presAssocID="{7F8399E7-E7C1-4000-A87F-58FBA65D8378}" presName="aSpace" presStyleCnt="0"/>
      <dgm:spPr/>
    </dgm:pt>
    <dgm:pt modelId="{49957F22-3331-4ECB-8FB0-CED7575BDE86}" type="pres">
      <dgm:prSet presAssocID="{73580DCF-90FD-49DC-9585-E26F0F0DE88E}" presName="compNode" presStyleCnt="0"/>
      <dgm:spPr/>
    </dgm:pt>
    <dgm:pt modelId="{4F96774F-76A3-4955-89EF-9BCB4F16FB1A}" type="pres">
      <dgm:prSet presAssocID="{73580DCF-90FD-49DC-9585-E26F0F0DE88E}" presName="noGeometry" presStyleCnt="0"/>
      <dgm:spPr/>
    </dgm:pt>
    <dgm:pt modelId="{5A14D532-99EB-48BC-A666-8B7AF6E219A3}" type="pres">
      <dgm:prSet presAssocID="{73580DCF-90FD-49DC-9585-E26F0F0DE88E}" presName="childTextVisible" presStyleLbl="bgAccFollowNode1" presStyleIdx="1" presStyleCnt="6">
        <dgm:presLayoutVars>
          <dgm:bulletEnabled val="1"/>
        </dgm:presLayoutVars>
      </dgm:prSet>
      <dgm:spPr/>
    </dgm:pt>
    <dgm:pt modelId="{3DEFEAFE-B196-4C9D-8F40-940E6F548AED}" type="pres">
      <dgm:prSet presAssocID="{73580DCF-90FD-49DC-9585-E26F0F0DE88E}" presName="childTextHidden" presStyleLbl="bgAccFollowNode1" presStyleIdx="1" presStyleCnt="6"/>
      <dgm:spPr/>
    </dgm:pt>
    <dgm:pt modelId="{F1992BD7-C724-4E0B-A565-E2A339B724F5}" type="pres">
      <dgm:prSet presAssocID="{73580DCF-90FD-49DC-9585-E26F0F0DE88E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CD67A94F-FA5D-4141-B67B-E245FBE92CA1}" type="pres">
      <dgm:prSet presAssocID="{73580DCF-90FD-49DC-9585-E26F0F0DE88E}" presName="aSpace" presStyleCnt="0"/>
      <dgm:spPr/>
    </dgm:pt>
    <dgm:pt modelId="{30D4A365-C702-463F-8121-282D48DF8F87}" type="pres">
      <dgm:prSet presAssocID="{A95C766A-E93E-424E-B456-776D1D5C993A}" presName="compNode" presStyleCnt="0"/>
      <dgm:spPr/>
    </dgm:pt>
    <dgm:pt modelId="{7B228A85-72EE-4205-AAE6-01DCF02FDD06}" type="pres">
      <dgm:prSet presAssocID="{A95C766A-E93E-424E-B456-776D1D5C993A}" presName="noGeometry" presStyleCnt="0"/>
      <dgm:spPr/>
    </dgm:pt>
    <dgm:pt modelId="{1730403A-2523-4D67-B660-6A63A4B5514F}" type="pres">
      <dgm:prSet presAssocID="{A95C766A-E93E-424E-B456-776D1D5C993A}" presName="childTextVisible" presStyleLbl="bgAccFollowNode1" presStyleIdx="2" presStyleCnt="6">
        <dgm:presLayoutVars>
          <dgm:bulletEnabled val="1"/>
        </dgm:presLayoutVars>
      </dgm:prSet>
      <dgm:spPr/>
    </dgm:pt>
    <dgm:pt modelId="{3CBC7E4D-A697-4468-AE1C-DEC2F5801E64}" type="pres">
      <dgm:prSet presAssocID="{A95C766A-E93E-424E-B456-776D1D5C993A}" presName="childTextHidden" presStyleLbl="bgAccFollowNode1" presStyleIdx="2" presStyleCnt="6"/>
      <dgm:spPr/>
    </dgm:pt>
    <dgm:pt modelId="{B64AEC7C-E896-4672-80A2-7B192CE32922}" type="pres">
      <dgm:prSet presAssocID="{A95C766A-E93E-424E-B456-776D1D5C993A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A05C9E48-5A36-46A7-B275-4DD78BC77688}" type="pres">
      <dgm:prSet presAssocID="{A95C766A-E93E-424E-B456-776D1D5C993A}" presName="aSpace" presStyleCnt="0"/>
      <dgm:spPr/>
    </dgm:pt>
    <dgm:pt modelId="{AD55770E-06BE-45AA-AD31-BEBB2CEEBFF8}" type="pres">
      <dgm:prSet presAssocID="{D1D07B00-023D-4F63-B3C7-DE5684618336}" presName="compNode" presStyleCnt="0"/>
      <dgm:spPr/>
    </dgm:pt>
    <dgm:pt modelId="{7750C6A6-C622-41CB-B5CE-AA5276954E01}" type="pres">
      <dgm:prSet presAssocID="{D1D07B00-023D-4F63-B3C7-DE5684618336}" presName="noGeometry" presStyleCnt="0"/>
      <dgm:spPr/>
    </dgm:pt>
    <dgm:pt modelId="{C4E4B9EB-1CEC-484D-A14D-4A7C9E2DB5CC}" type="pres">
      <dgm:prSet presAssocID="{D1D07B00-023D-4F63-B3C7-DE5684618336}" presName="childTextVisible" presStyleLbl="bgAccFollowNode1" presStyleIdx="3" presStyleCnt="6">
        <dgm:presLayoutVars>
          <dgm:bulletEnabled val="1"/>
        </dgm:presLayoutVars>
      </dgm:prSet>
      <dgm:spPr>
        <a:solidFill>
          <a:schemeClr val="accent6">
            <a:lumMod val="60000"/>
            <a:lumOff val="40000"/>
            <a:alpha val="90000"/>
          </a:schemeClr>
        </a:solidFill>
      </dgm:spPr>
    </dgm:pt>
    <dgm:pt modelId="{0D7183C9-820C-45B2-8852-27DF5D2BDBCC}" type="pres">
      <dgm:prSet presAssocID="{D1D07B00-023D-4F63-B3C7-DE5684618336}" presName="childTextHidden" presStyleLbl="bgAccFollowNode1" presStyleIdx="3" presStyleCnt="6"/>
      <dgm:spPr/>
    </dgm:pt>
    <dgm:pt modelId="{8041BA97-C261-42B6-965C-6694CBABDFC7}" type="pres">
      <dgm:prSet presAssocID="{D1D07B00-023D-4F63-B3C7-DE5684618336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F28DD609-45BC-48A4-8BE3-21F94ADD73A9}" type="pres">
      <dgm:prSet presAssocID="{D1D07B00-023D-4F63-B3C7-DE5684618336}" presName="aSpace" presStyleCnt="0"/>
      <dgm:spPr/>
    </dgm:pt>
    <dgm:pt modelId="{5CB8BD77-14A6-4107-B15F-4961A93FE1E7}" type="pres">
      <dgm:prSet presAssocID="{9A9777EC-611C-4A79-A67E-A74CF9A4B6F9}" presName="compNode" presStyleCnt="0"/>
      <dgm:spPr/>
    </dgm:pt>
    <dgm:pt modelId="{61D20012-1C3F-49C7-BE74-007BA7E2A4F3}" type="pres">
      <dgm:prSet presAssocID="{9A9777EC-611C-4A79-A67E-A74CF9A4B6F9}" presName="noGeometry" presStyleCnt="0"/>
      <dgm:spPr/>
    </dgm:pt>
    <dgm:pt modelId="{15F93E97-B75B-4BEC-84B8-7FE1FCA91D21}" type="pres">
      <dgm:prSet presAssocID="{9A9777EC-611C-4A79-A67E-A74CF9A4B6F9}" presName="childTextVisible" presStyleLbl="bgAccFollowNode1" presStyleIdx="4" presStyleCnt="6">
        <dgm:presLayoutVars>
          <dgm:bulletEnabled val="1"/>
        </dgm:presLayoutVars>
      </dgm:prSet>
      <dgm:spPr/>
    </dgm:pt>
    <dgm:pt modelId="{B3A65E6E-5F8F-483A-9165-B246978F099F}" type="pres">
      <dgm:prSet presAssocID="{9A9777EC-611C-4A79-A67E-A74CF9A4B6F9}" presName="childTextHidden" presStyleLbl="bgAccFollowNode1" presStyleIdx="4" presStyleCnt="6"/>
      <dgm:spPr/>
    </dgm:pt>
    <dgm:pt modelId="{5EA5A88A-3DB2-4382-A2D7-789D4C61570D}" type="pres">
      <dgm:prSet presAssocID="{9A9777EC-611C-4A79-A67E-A74CF9A4B6F9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94A5593C-3322-45AF-A792-85DFF65261A8}" type="pres">
      <dgm:prSet presAssocID="{9A9777EC-611C-4A79-A67E-A74CF9A4B6F9}" presName="aSpace" presStyleCnt="0"/>
      <dgm:spPr/>
    </dgm:pt>
    <dgm:pt modelId="{EA4325C1-2257-466B-A775-400693DA2C73}" type="pres">
      <dgm:prSet presAssocID="{534D4D26-DA13-4B7D-8A46-796BA13CB927}" presName="compNode" presStyleCnt="0"/>
      <dgm:spPr/>
    </dgm:pt>
    <dgm:pt modelId="{525BC8F7-320C-4131-8761-16CDC235DD35}" type="pres">
      <dgm:prSet presAssocID="{534D4D26-DA13-4B7D-8A46-796BA13CB927}" presName="noGeometry" presStyleCnt="0"/>
      <dgm:spPr/>
    </dgm:pt>
    <dgm:pt modelId="{AD9147B2-10B6-450F-8333-CD2D38BF640E}" type="pres">
      <dgm:prSet presAssocID="{534D4D26-DA13-4B7D-8A46-796BA13CB927}" presName="childTextVisible" presStyleLbl="bgAccFollowNode1" presStyleIdx="5" presStyleCnt="6">
        <dgm:presLayoutVars>
          <dgm:bulletEnabled val="1"/>
        </dgm:presLayoutVars>
      </dgm:prSet>
      <dgm:spPr>
        <a:solidFill>
          <a:schemeClr val="accent3">
            <a:lumMod val="60000"/>
            <a:lumOff val="40000"/>
            <a:alpha val="90000"/>
          </a:schemeClr>
        </a:solidFill>
      </dgm:spPr>
    </dgm:pt>
    <dgm:pt modelId="{2C99F5DB-8418-495D-8A3A-8EF6F3DBBB47}" type="pres">
      <dgm:prSet presAssocID="{534D4D26-DA13-4B7D-8A46-796BA13CB927}" presName="childTextHidden" presStyleLbl="bgAccFollowNode1" presStyleIdx="5" presStyleCnt="6"/>
      <dgm:spPr/>
    </dgm:pt>
    <dgm:pt modelId="{3E4BDE20-680D-4F22-A5FF-CCBC4FCA7583}" type="pres">
      <dgm:prSet presAssocID="{534D4D26-DA13-4B7D-8A46-796BA13CB927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6FF8B10C-4FD2-4DA0-84CC-9F03FC301DAC}" srcId="{3C7AC487-6A8C-40DD-92E7-DEDC34E448DC}" destId="{A95C766A-E93E-424E-B456-776D1D5C993A}" srcOrd="2" destOrd="0" parTransId="{8F094C80-19A1-4C14-9C65-C437998BE504}" sibTransId="{D50B8456-64C7-4677-A92E-DA8E87D4245F}"/>
    <dgm:cxn modelId="{690EE50E-03E3-430C-85D7-06DBC3AFC2F5}" type="presOf" srcId="{0F0BDC28-6115-4B98-9858-89B33C559FED}" destId="{1730403A-2523-4D67-B660-6A63A4B5514F}" srcOrd="0" destOrd="0" presId="urn:microsoft.com/office/officeart/2005/8/layout/hProcess6"/>
    <dgm:cxn modelId="{77B3AB11-B36F-44CA-81E6-53E9CB4525C8}" srcId="{3C7AC487-6A8C-40DD-92E7-DEDC34E448DC}" destId="{534D4D26-DA13-4B7D-8A46-796BA13CB927}" srcOrd="5" destOrd="0" parTransId="{6F7EF63D-A8EE-4A4E-8557-06E76A0DEE94}" sibTransId="{AD11DE6F-1C0E-4D1A-B2A3-670653461B2F}"/>
    <dgm:cxn modelId="{95126416-BF61-4396-94DC-2B4B4C04315E}" srcId="{3C7AC487-6A8C-40DD-92E7-DEDC34E448DC}" destId="{73580DCF-90FD-49DC-9585-E26F0F0DE88E}" srcOrd="1" destOrd="0" parTransId="{B43F507D-E60B-41D1-AC09-E68BAB3C61E6}" sibTransId="{628206D1-9736-48D2-B934-FBEDF16FAF0C}"/>
    <dgm:cxn modelId="{6E50D820-1390-4145-821D-CE520CF8554A}" type="presOf" srcId="{D1D07B00-023D-4F63-B3C7-DE5684618336}" destId="{8041BA97-C261-42B6-965C-6694CBABDFC7}" srcOrd="0" destOrd="0" presId="urn:microsoft.com/office/officeart/2005/8/layout/hProcess6"/>
    <dgm:cxn modelId="{09824A24-1652-4D4C-87E4-B7DB1888974F}" srcId="{73580DCF-90FD-49DC-9585-E26F0F0DE88E}" destId="{FF35F0B1-CEBD-4D66-B02F-8EDD68812F78}" srcOrd="1" destOrd="0" parTransId="{A96C6504-B119-4FB0-A757-AF4B842C227A}" sibTransId="{D0BE4767-5A30-4A1E-88F0-0BFE867380DB}"/>
    <dgm:cxn modelId="{13E60026-FFC8-460A-8D9C-DE770E5CD79B}" type="presOf" srcId="{A95C766A-E93E-424E-B456-776D1D5C993A}" destId="{B64AEC7C-E896-4672-80A2-7B192CE32922}" srcOrd="0" destOrd="0" presId="urn:microsoft.com/office/officeart/2005/8/layout/hProcess6"/>
    <dgm:cxn modelId="{87A4E726-C9D9-4876-8956-B527BC7E0923}" type="presOf" srcId="{7F8399E7-E7C1-4000-A87F-58FBA65D8378}" destId="{086074D8-E7C3-4F37-9C3F-8CC5EE107372}" srcOrd="0" destOrd="0" presId="urn:microsoft.com/office/officeart/2005/8/layout/hProcess6"/>
    <dgm:cxn modelId="{066C4831-C94F-421A-870F-F46B6B036699}" srcId="{A95C766A-E93E-424E-B456-776D1D5C993A}" destId="{80FCAA2E-9C98-48D8-B6D5-DF8B9A53BA7E}" srcOrd="1" destOrd="0" parTransId="{EFDA4352-3AB9-4796-AE4F-C67F6BB6884D}" sibTransId="{4D5179C9-9770-4516-9A21-7D727C151524}"/>
    <dgm:cxn modelId="{46852C37-9754-48B0-8011-DAAE01638FF1}" srcId="{A95C766A-E93E-424E-B456-776D1D5C993A}" destId="{0F0BDC28-6115-4B98-9858-89B33C559FED}" srcOrd="0" destOrd="0" parTransId="{D2CCE618-876C-4E32-AB28-3E39075816FB}" sibTransId="{DCCD2536-DA70-4EDD-A259-0C5236755143}"/>
    <dgm:cxn modelId="{01C50840-2CBD-4910-8308-45846E8D542A}" type="presOf" srcId="{FF35F0B1-CEBD-4D66-B02F-8EDD68812F78}" destId="{3DEFEAFE-B196-4C9D-8F40-940E6F548AED}" srcOrd="1" destOrd="1" presId="urn:microsoft.com/office/officeart/2005/8/layout/hProcess6"/>
    <dgm:cxn modelId="{EFCB4865-C82D-48E0-A808-6755446D7AB9}" type="presOf" srcId="{3C7AC487-6A8C-40DD-92E7-DEDC34E448DC}" destId="{A1C89DE7-8220-41D0-A652-AB925E393BA0}" srcOrd="0" destOrd="0" presId="urn:microsoft.com/office/officeart/2005/8/layout/hProcess6"/>
    <dgm:cxn modelId="{5B75EB4D-05C5-495A-BD72-5D337A396479}" type="presOf" srcId="{534D4D26-DA13-4B7D-8A46-796BA13CB927}" destId="{3E4BDE20-680D-4F22-A5FF-CCBC4FCA7583}" srcOrd="0" destOrd="0" presId="urn:microsoft.com/office/officeart/2005/8/layout/hProcess6"/>
    <dgm:cxn modelId="{1282404E-1DFC-418D-8F43-F10DC90A407A}" type="presOf" srcId="{80FCAA2E-9C98-48D8-B6D5-DF8B9A53BA7E}" destId="{1730403A-2523-4D67-B660-6A63A4B5514F}" srcOrd="0" destOrd="1" presId="urn:microsoft.com/office/officeart/2005/8/layout/hProcess6"/>
    <dgm:cxn modelId="{873E1450-A13E-4319-AE97-4FB58A9C0C19}" type="presOf" srcId="{9A9777EC-611C-4A79-A67E-A74CF9A4B6F9}" destId="{5EA5A88A-3DB2-4382-A2D7-789D4C61570D}" srcOrd="0" destOrd="0" presId="urn:microsoft.com/office/officeart/2005/8/layout/hProcess6"/>
    <dgm:cxn modelId="{45A16270-B4B7-4D1D-B8EF-980E539AE080}" srcId="{3C7AC487-6A8C-40DD-92E7-DEDC34E448DC}" destId="{9A9777EC-611C-4A79-A67E-A74CF9A4B6F9}" srcOrd="4" destOrd="0" parTransId="{359DD6CF-1D75-475E-90AC-63B4B6C0E320}" sibTransId="{AF0808C9-8FBE-4FEA-8759-FAF2EECD0C64}"/>
    <dgm:cxn modelId="{438AC873-04BC-4238-B460-52D75D477A53}" type="presOf" srcId="{73222AE1-4093-4B2B-B7BB-8249A4D0C658}" destId="{3DEFEAFE-B196-4C9D-8F40-940E6F548AED}" srcOrd="1" destOrd="0" presId="urn:microsoft.com/office/officeart/2005/8/layout/hProcess6"/>
    <dgm:cxn modelId="{DDEA5659-604A-432B-86AC-C5DAC56BBA9F}" type="presOf" srcId="{FF35F0B1-CEBD-4D66-B02F-8EDD68812F78}" destId="{5A14D532-99EB-48BC-A666-8B7AF6E219A3}" srcOrd="0" destOrd="1" presId="urn:microsoft.com/office/officeart/2005/8/layout/hProcess6"/>
    <dgm:cxn modelId="{ED59E6A2-2C5F-4A95-A520-0FA9C2FCE298}" type="presOf" srcId="{73222AE1-4093-4B2B-B7BB-8249A4D0C658}" destId="{5A14D532-99EB-48BC-A666-8B7AF6E219A3}" srcOrd="0" destOrd="0" presId="urn:microsoft.com/office/officeart/2005/8/layout/hProcess6"/>
    <dgm:cxn modelId="{988BA9B6-7D94-4CC8-BCA9-CFB5C9E18BF4}" type="presOf" srcId="{80FCAA2E-9C98-48D8-B6D5-DF8B9A53BA7E}" destId="{3CBC7E4D-A697-4468-AE1C-DEC2F5801E64}" srcOrd="1" destOrd="1" presId="urn:microsoft.com/office/officeart/2005/8/layout/hProcess6"/>
    <dgm:cxn modelId="{C0D004BE-C6F5-45E5-B346-6DEFDF54BA5C}" type="presOf" srcId="{0F0BDC28-6115-4B98-9858-89B33C559FED}" destId="{3CBC7E4D-A697-4468-AE1C-DEC2F5801E64}" srcOrd="1" destOrd="0" presId="urn:microsoft.com/office/officeart/2005/8/layout/hProcess6"/>
    <dgm:cxn modelId="{117331C2-7E2F-46B5-AF86-3F8BEA029B6C}" type="presOf" srcId="{041665F0-450C-403A-AF05-6D9743A8E08A}" destId="{D269D59D-57E3-4153-92BB-2B38D805D426}" srcOrd="0" destOrd="0" presId="urn:microsoft.com/office/officeart/2005/8/layout/hProcess6"/>
    <dgm:cxn modelId="{93DFEBC4-F131-4656-A0F2-DEC3E80C422C}" type="presOf" srcId="{041665F0-450C-403A-AF05-6D9743A8E08A}" destId="{C3867E5E-A762-4C84-BBE4-42389287B171}" srcOrd="1" destOrd="0" presId="urn:microsoft.com/office/officeart/2005/8/layout/hProcess6"/>
    <dgm:cxn modelId="{FABDB2C8-04EB-4D01-BACB-D9123CD8252D}" srcId="{3C7AC487-6A8C-40DD-92E7-DEDC34E448DC}" destId="{7F8399E7-E7C1-4000-A87F-58FBA65D8378}" srcOrd="0" destOrd="0" parTransId="{CD14B2FB-7E00-4547-9C4D-FA4AAF37412B}" sibTransId="{C4520A88-F4AF-48EC-930C-5DA07A99F79B}"/>
    <dgm:cxn modelId="{3D0688D0-4A25-4F3A-BD35-448080B7E7C6}" srcId="{73580DCF-90FD-49DC-9585-E26F0F0DE88E}" destId="{73222AE1-4093-4B2B-B7BB-8249A4D0C658}" srcOrd="0" destOrd="0" parTransId="{22B1F3C2-443A-4269-B5C0-D435B677299E}" sibTransId="{B5160CD1-440B-42E6-B507-E2561AD2FDA1}"/>
    <dgm:cxn modelId="{6926FFD5-AE42-4C9A-BFE4-44E98961C294}" srcId="{7F8399E7-E7C1-4000-A87F-58FBA65D8378}" destId="{041665F0-450C-403A-AF05-6D9743A8E08A}" srcOrd="0" destOrd="0" parTransId="{C3839645-0090-4ED0-B0BF-9C4DE1D0172E}" sibTransId="{ADB34C6D-F926-45A6-AC4B-AE3926E6D013}"/>
    <dgm:cxn modelId="{A4D669EC-A9D9-47ED-9C4F-B90AA7DDA49F}" type="presOf" srcId="{73580DCF-90FD-49DC-9585-E26F0F0DE88E}" destId="{F1992BD7-C724-4E0B-A565-E2A339B724F5}" srcOrd="0" destOrd="0" presId="urn:microsoft.com/office/officeart/2005/8/layout/hProcess6"/>
    <dgm:cxn modelId="{71FA2FF1-28B6-4D4D-A74F-FF40824F0D0F}" srcId="{3C7AC487-6A8C-40DD-92E7-DEDC34E448DC}" destId="{D1D07B00-023D-4F63-B3C7-DE5684618336}" srcOrd="3" destOrd="0" parTransId="{C13D63CC-22C3-467F-B8C6-65C981716096}" sibTransId="{9EB0E664-3542-4644-9F8F-E3479B040BE8}"/>
    <dgm:cxn modelId="{C7A44332-4438-44FE-BBB1-5FB20311D223}" type="presParOf" srcId="{A1C89DE7-8220-41D0-A652-AB925E393BA0}" destId="{E414C75A-BFCD-426B-A324-E7ACA5F4206D}" srcOrd="0" destOrd="0" presId="urn:microsoft.com/office/officeart/2005/8/layout/hProcess6"/>
    <dgm:cxn modelId="{49F191ED-B53D-4E2E-99D6-4EF0EBBF4386}" type="presParOf" srcId="{E414C75A-BFCD-426B-A324-E7ACA5F4206D}" destId="{94C70BC6-86E6-49CC-8843-C5B32B9EBA67}" srcOrd="0" destOrd="0" presId="urn:microsoft.com/office/officeart/2005/8/layout/hProcess6"/>
    <dgm:cxn modelId="{C52E46F4-F479-4756-BCE9-71C97CD9148C}" type="presParOf" srcId="{E414C75A-BFCD-426B-A324-E7ACA5F4206D}" destId="{D269D59D-57E3-4153-92BB-2B38D805D426}" srcOrd="1" destOrd="0" presId="urn:microsoft.com/office/officeart/2005/8/layout/hProcess6"/>
    <dgm:cxn modelId="{7DA4FC4D-3345-4F5A-BA64-2F76823E87E2}" type="presParOf" srcId="{E414C75A-BFCD-426B-A324-E7ACA5F4206D}" destId="{C3867E5E-A762-4C84-BBE4-42389287B171}" srcOrd="2" destOrd="0" presId="urn:microsoft.com/office/officeart/2005/8/layout/hProcess6"/>
    <dgm:cxn modelId="{3C47954B-B8E6-4855-9F19-27DF06DC8A72}" type="presParOf" srcId="{E414C75A-BFCD-426B-A324-E7ACA5F4206D}" destId="{086074D8-E7C3-4F37-9C3F-8CC5EE107372}" srcOrd="3" destOrd="0" presId="urn:microsoft.com/office/officeart/2005/8/layout/hProcess6"/>
    <dgm:cxn modelId="{9103760A-B72D-48F1-9AA3-F47EBD60B5F1}" type="presParOf" srcId="{A1C89DE7-8220-41D0-A652-AB925E393BA0}" destId="{B8F70017-EBB5-46D7-A8BB-53304D36F138}" srcOrd="1" destOrd="0" presId="urn:microsoft.com/office/officeart/2005/8/layout/hProcess6"/>
    <dgm:cxn modelId="{B68EA7D8-764A-4236-8C69-8F110B5863F9}" type="presParOf" srcId="{A1C89DE7-8220-41D0-A652-AB925E393BA0}" destId="{49957F22-3331-4ECB-8FB0-CED7575BDE86}" srcOrd="2" destOrd="0" presId="urn:microsoft.com/office/officeart/2005/8/layout/hProcess6"/>
    <dgm:cxn modelId="{7DCECBF1-5F38-414B-A796-A0FC3E070537}" type="presParOf" srcId="{49957F22-3331-4ECB-8FB0-CED7575BDE86}" destId="{4F96774F-76A3-4955-89EF-9BCB4F16FB1A}" srcOrd="0" destOrd="0" presId="urn:microsoft.com/office/officeart/2005/8/layout/hProcess6"/>
    <dgm:cxn modelId="{24671F74-2FEE-4E03-99DB-CA4A3D078FF3}" type="presParOf" srcId="{49957F22-3331-4ECB-8FB0-CED7575BDE86}" destId="{5A14D532-99EB-48BC-A666-8B7AF6E219A3}" srcOrd="1" destOrd="0" presId="urn:microsoft.com/office/officeart/2005/8/layout/hProcess6"/>
    <dgm:cxn modelId="{32755104-5C72-4E15-B644-60D68030D32D}" type="presParOf" srcId="{49957F22-3331-4ECB-8FB0-CED7575BDE86}" destId="{3DEFEAFE-B196-4C9D-8F40-940E6F548AED}" srcOrd="2" destOrd="0" presId="urn:microsoft.com/office/officeart/2005/8/layout/hProcess6"/>
    <dgm:cxn modelId="{6796A9CC-8D91-405C-9094-3748293B9A8A}" type="presParOf" srcId="{49957F22-3331-4ECB-8FB0-CED7575BDE86}" destId="{F1992BD7-C724-4E0B-A565-E2A339B724F5}" srcOrd="3" destOrd="0" presId="urn:microsoft.com/office/officeart/2005/8/layout/hProcess6"/>
    <dgm:cxn modelId="{3FA88D9A-80FE-43A7-B877-002431376992}" type="presParOf" srcId="{A1C89DE7-8220-41D0-A652-AB925E393BA0}" destId="{CD67A94F-FA5D-4141-B67B-E245FBE92CA1}" srcOrd="3" destOrd="0" presId="urn:microsoft.com/office/officeart/2005/8/layout/hProcess6"/>
    <dgm:cxn modelId="{FC5AAD60-F269-452D-937B-865F78055221}" type="presParOf" srcId="{A1C89DE7-8220-41D0-A652-AB925E393BA0}" destId="{30D4A365-C702-463F-8121-282D48DF8F87}" srcOrd="4" destOrd="0" presId="urn:microsoft.com/office/officeart/2005/8/layout/hProcess6"/>
    <dgm:cxn modelId="{AC1F4FA9-87EE-4147-8D84-1D66655386D8}" type="presParOf" srcId="{30D4A365-C702-463F-8121-282D48DF8F87}" destId="{7B228A85-72EE-4205-AAE6-01DCF02FDD06}" srcOrd="0" destOrd="0" presId="urn:microsoft.com/office/officeart/2005/8/layout/hProcess6"/>
    <dgm:cxn modelId="{9E7A9F01-1085-4350-8319-3680A70DEAF5}" type="presParOf" srcId="{30D4A365-C702-463F-8121-282D48DF8F87}" destId="{1730403A-2523-4D67-B660-6A63A4B5514F}" srcOrd="1" destOrd="0" presId="urn:microsoft.com/office/officeart/2005/8/layout/hProcess6"/>
    <dgm:cxn modelId="{26084A81-7F28-45B9-8757-DB306C524FE9}" type="presParOf" srcId="{30D4A365-C702-463F-8121-282D48DF8F87}" destId="{3CBC7E4D-A697-4468-AE1C-DEC2F5801E64}" srcOrd="2" destOrd="0" presId="urn:microsoft.com/office/officeart/2005/8/layout/hProcess6"/>
    <dgm:cxn modelId="{093D2766-B020-4E93-90B5-3B3F0F40D824}" type="presParOf" srcId="{30D4A365-C702-463F-8121-282D48DF8F87}" destId="{B64AEC7C-E896-4672-80A2-7B192CE32922}" srcOrd="3" destOrd="0" presId="urn:microsoft.com/office/officeart/2005/8/layout/hProcess6"/>
    <dgm:cxn modelId="{6435B870-5E4E-475F-B2B0-8653152F29F4}" type="presParOf" srcId="{A1C89DE7-8220-41D0-A652-AB925E393BA0}" destId="{A05C9E48-5A36-46A7-B275-4DD78BC77688}" srcOrd="5" destOrd="0" presId="urn:microsoft.com/office/officeart/2005/8/layout/hProcess6"/>
    <dgm:cxn modelId="{F1671CB7-2537-43D5-A2FD-D8B4113E5BB0}" type="presParOf" srcId="{A1C89DE7-8220-41D0-A652-AB925E393BA0}" destId="{AD55770E-06BE-45AA-AD31-BEBB2CEEBFF8}" srcOrd="6" destOrd="0" presId="urn:microsoft.com/office/officeart/2005/8/layout/hProcess6"/>
    <dgm:cxn modelId="{D3CC4D80-79F5-4C75-97C9-0BAC47376D28}" type="presParOf" srcId="{AD55770E-06BE-45AA-AD31-BEBB2CEEBFF8}" destId="{7750C6A6-C622-41CB-B5CE-AA5276954E01}" srcOrd="0" destOrd="0" presId="urn:microsoft.com/office/officeart/2005/8/layout/hProcess6"/>
    <dgm:cxn modelId="{336BFA19-A264-45E0-ABBC-503E4A608548}" type="presParOf" srcId="{AD55770E-06BE-45AA-AD31-BEBB2CEEBFF8}" destId="{C4E4B9EB-1CEC-484D-A14D-4A7C9E2DB5CC}" srcOrd="1" destOrd="0" presId="urn:microsoft.com/office/officeart/2005/8/layout/hProcess6"/>
    <dgm:cxn modelId="{6E2A29F7-AB42-4676-827D-74EA7953EFFD}" type="presParOf" srcId="{AD55770E-06BE-45AA-AD31-BEBB2CEEBFF8}" destId="{0D7183C9-820C-45B2-8852-27DF5D2BDBCC}" srcOrd="2" destOrd="0" presId="urn:microsoft.com/office/officeart/2005/8/layout/hProcess6"/>
    <dgm:cxn modelId="{0E2D876C-F108-4E2C-B294-28FF2AE53E12}" type="presParOf" srcId="{AD55770E-06BE-45AA-AD31-BEBB2CEEBFF8}" destId="{8041BA97-C261-42B6-965C-6694CBABDFC7}" srcOrd="3" destOrd="0" presId="urn:microsoft.com/office/officeart/2005/8/layout/hProcess6"/>
    <dgm:cxn modelId="{B30754B8-BEBD-49DC-A2A7-79D00748ABD7}" type="presParOf" srcId="{A1C89DE7-8220-41D0-A652-AB925E393BA0}" destId="{F28DD609-45BC-48A4-8BE3-21F94ADD73A9}" srcOrd="7" destOrd="0" presId="urn:microsoft.com/office/officeart/2005/8/layout/hProcess6"/>
    <dgm:cxn modelId="{441139D1-CEE1-4A9B-86D2-A84D33612BBE}" type="presParOf" srcId="{A1C89DE7-8220-41D0-A652-AB925E393BA0}" destId="{5CB8BD77-14A6-4107-B15F-4961A93FE1E7}" srcOrd="8" destOrd="0" presId="urn:microsoft.com/office/officeart/2005/8/layout/hProcess6"/>
    <dgm:cxn modelId="{6DAE8408-164B-4C2D-BCC7-BD002EA8A5B0}" type="presParOf" srcId="{5CB8BD77-14A6-4107-B15F-4961A93FE1E7}" destId="{61D20012-1C3F-49C7-BE74-007BA7E2A4F3}" srcOrd="0" destOrd="0" presId="urn:microsoft.com/office/officeart/2005/8/layout/hProcess6"/>
    <dgm:cxn modelId="{B2D4F711-822C-4D7A-87FF-41792DC8B4E4}" type="presParOf" srcId="{5CB8BD77-14A6-4107-B15F-4961A93FE1E7}" destId="{15F93E97-B75B-4BEC-84B8-7FE1FCA91D21}" srcOrd="1" destOrd="0" presId="urn:microsoft.com/office/officeart/2005/8/layout/hProcess6"/>
    <dgm:cxn modelId="{F28539AC-5CA6-4419-973E-42908DEC6A17}" type="presParOf" srcId="{5CB8BD77-14A6-4107-B15F-4961A93FE1E7}" destId="{B3A65E6E-5F8F-483A-9165-B246978F099F}" srcOrd="2" destOrd="0" presId="urn:microsoft.com/office/officeart/2005/8/layout/hProcess6"/>
    <dgm:cxn modelId="{E90E40C2-C1D6-40BC-855D-1F53D82BFBD7}" type="presParOf" srcId="{5CB8BD77-14A6-4107-B15F-4961A93FE1E7}" destId="{5EA5A88A-3DB2-4382-A2D7-789D4C61570D}" srcOrd="3" destOrd="0" presId="urn:microsoft.com/office/officeart/2005/8/layout/hProcess6"/>
    <dgm:cxn modelId="{008A9D26-09F1-4B60-8686-EBDFA9CE33CA}" type="presParOf" srcId="{A1C89DE7-8220-41D0-A652-AB925E393BA0}" destId="{94A5593C-3322-45AF-A792-85DFF65261A8}" srcOrd="9" destOrd="0" presId="urn:microsoft.com/office/officeart/2005/8/layout/hProcess6"/>
    <dgm:cxn modelId="{F5F1332D-3F67-4107-9AE8-0844211871B4}" type="presParOf" srcId="{A1C89DE7-8220-41D0-A652-AB925E393BA0}" destId="{EA4325C1-2257-466B-A775-400693DA2C73}" srcOrd="10" destOrd="0" presId="urn:microsoft.com/office/officeart/2005/8/layout/hProcess6"/>
    <dgm:cxn modelId="{19B964EF-A18A-4503-9C92-0982C1492DF1}" type="presParOf" srcId="{EA4325C1-2257-466B-A775-400693DA2C73}" destId="{525BC8F7-320C-4131-8761-16CDC235DD35}" srcOrd="0" destOrd="0" presId="urn:microsoft.com/office/officeart/2005/8/layout/hProcess6"/>
    <dgm:cxn modelId="{2F460BFA-A565-4689-BD34-E0350BE67C7E}" type="presParOf" srcId="{EA4325C1-2257-466B-A775-400693DA2C73}" destId="{AD9147B2-10B6-450F-8333-CD2D38BF640E}" srcOrd="1" destOrd="0" presId="urn:microsoft.com/office/officeart/2005/8/layout/hProcess6"/>
    <dgm:cxn modelId="{D8EE5A65-B64E-46CB-83C5-8AEB670D29C4}" type="presParOf" srcId="{EA4325C1-2257-466B-A775-400693DA2C73}" destId="{2C99F5DB-8418-495D-8A3A-8EF6F3DBBB47}" srcOrd="2" destOrd="0" presId="urn:microsoft.com/office/officeart/2005/8/layout/hProcess6"/>
    <dgm:cxn modelId="{1AC24AEA-FE27-47D1-A72E-7D2525F6DD4D}" type="presParOf" srcId="{EA4325C1-2257-466B-A775-400693DA2C73}" destId="{3E4BDE20-680D-4F22-A5FF-CCBC4FCA758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7AC487-6A8C-40DD-92E7-DEDC34E448DC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GB"/>
        </a:p>
      </dgm:t>
    </dgm:pt>
    <dgm:pt modelId="{7F8399E7-E7C1-4000-A87F-58FBA65D8378}">
      <dgm:prSet phldrT="[Text]"/>
      <dgm:spPr>
        <a:solidFill>
          <a:schemeClr val="accent3">
            <a:lumMod val="75000"/>
          </a:schemeClr>
        </a:solidFill>
      </dgm:spPr>
      <dgm:t>
        <a:bodyPr rtlCol="0"/>
        <a:lstStyle/>
        <a:p>
          <a:pPr rtl="0"/>
          <a:r>
            <a:rPr lang="cy"/>
            <a:t>2014</a:t>
          </a:r>
        </a:p>
      </dgm:t>
    </dgm:pt>
    <dgm:pt modelId="{CD14B2FB-7E00-4547-9C4D-FA4AAF37412B}" type="parTrans" cxnId="{FABDB2C8-04EB-4D01-BACB-D9123CD8252D}">
      <dgm:prSet/>
      <dgm:spPr/>
      <dgm:t>
        <a:bodyPr rtlCol="0"/>
        <a:lstStyle/>
        <a:p>
          <a:pPr rtl="0"/>
          <a:endParaRPr lang="en-GB"/>
        </a:p>
      </dgm:t>
    </dgm:pt>
    <dgm:pt modelId="{C4520A88-F4AF-48EC-930C-5DA07A99F79B}" type="sibTrans" cxnId="{FABDB2C8-04EB-4D01-BACB-D9123CD8252D}">
      <dgm:prSet/>
      <dgm:spPr/>
      <dgm:t>
        <a:bodyPr rtlCol="0"/>
        <a:lstStyle/>
        <a:p>
          <a:pPr rtl="0"/>
          <a:endParaRPr lang="en-GB"/>
        </a:p>
      </dgm:t>
    </dgm:pt>
    <dgm:pt modelId="{041665F0-450C-403A-AF05-6D9743A8E08A}">
      <dgm:prSet phldrT="[Text]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C3839645-0090-4ED0-B0BF-9C4DE1D0172E}" type="parTrans" cxnId="{6926FFD5-AE42-4C9A-BFE4-44E98961C294}">
      <dgm:prSet/>
      <dgm:spPr/>
      <dgm:t>
        <a:bodyPr rtlCol="0"/>
        <a:lstStyle/>
        <a:p>
          <a:pPr rtl="0"/>
          <a:endParaRPr lang="en-GB"/>
        </a:p>
      </dgm:t>
    </dgm:pt>
    <dgm:pt modelId="{ADB34C6D-F926-45A6-AC4B-AE3926E6D013}" type="sibTrans" cxnId="{6926FFD5-AE42-4C9A-BFE4-44E98961C294}">
      <dgm:prSet/>
      <dgm:spPr/>
      <dgm:t>
        <a:bodyPr rtlCol="0"/>
        <a:lstStyle/>
        <a:p>
          <a:pPr rtl="0"/>
          <a:endParaRPr lang="en-GB"/>
        </a:p>
      </dgm:t>
    </dgm:pt>
    <dgm:pt modelId="{73580DCF-90FD-49DC-9585-E26F0F0DE88E}">
      <dgm:prSet phldrT="[Text]"/>
      <dgm:spPr>
        <a:solidFill>
          <a:schemeClr val="accent2">
            <a:lumMod val="75000"/>
          </a:schemeClr>
        </a:solidFill>
      </dgm:spPr>
      <dgm:t>
        <a:bodyPr rtlCol="0"/>
        <a:lstStyle/>
        <a:p>
          <a:pPr rtl="0"/>
          <a:r>
            <a:rPr lang="cy"/>
            <a:t>2017</a:t>
          </a:r>
        </a:p>
      </dgm:t>
    </dgm:pt>
    <dgm:pt modelId="{B43F507D-E60B-41D1-AC09-E68BAB3C61E6}" type="parTrans" cxnId="{95126416-BF61-4396-94DC-2B4B4C04315E}">
      <dgm:prSet/>
      <dgm:spPr/>
      <dgm:t>
        <a:bodyPr rtlCol="0"/>
        <a:lstStyle/>
        <a:p>
          <a:pPr rtl="0"/>
          <a:endParaRPr lang="en-GB"/>
        </a:p>
      </dgm:t>
    </dgm:pt>
    <dgm:pt modelId="{628206D1-9736-48D2-B934-FBEDF16FAF0C}" type="sibTrans" cxnId="{95126416-BF61-4396-94DC-2B4B4C04315E}">
      <dgm:prSet/>
      <dgm:spPr/>
      <dgm:t>
        <a:bodyPr rtlCol="0"/>
        <a:lstStyle/>
        <a:p>
          <a:pPr rtl="0"/>
          <a:endParaRPr lang="en-GB"/>
        </a:p>
      </dgm:t>
    </dgm:pt>
    <dgm:pt modelId="{73222AE1-4093-4B2B-B7BB-8249A4D0C658}">
      <dgm:prSet phldrT="[Text]" phldr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/>
        </a:p>
      </dgm:t>
    </dgm:pt>
    <dgm:pt modelId="{22B1F3C2-443A-4269-B5C0-D435B677299E}" type="parTrans" cxnId="{3D0688D0-4A25-4F3A-BD35-448080B7E7C6}">
      <dgm:prSet/>
      <dgm:spPr/>
      <dgm:t>
        <a:bodyPr rtlCol="0"/>
        <a:lstStyle/>
        <a:p>
          <a:pPr rtl="0"/>
          <a:endParaRPr lang="en-GB"/>
        </a:p>
      </dgm:t>
    </dgm:pt>
    <dgm:pt modelId="{B5160CD1-440B-42E6-B507-E2561AD2FDA1}" type="sibTrans" cxnId="{3D0688D0-4A25-4F3A-BD35-448080B7E7C6}">
      <dgm:prSet/>
      <dgm:spPr/>
      <dgm:t>
        <a:bodyPr rtlCol="0"/>
        <a:lstStyle/>
        <a:p>
          <a:pPr rtl="0"/>
          <a:endParaRPr lang="en-GB"/>
        </a:p>
      </dgm:t>
    </dgm:pt>
    <dgm:pt modelId="{FF35F0B1-CEBD-4D66-B02F-8EDD68812F78}">
      <dgm:prSet phldrT="[Text]" phldr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/>
        </a:p>
      </dgm:t>
    </dgm:pt>
    <dgm:pt modelId="{A96C6504-B119-4FB0-A757-AF4B842C227A}" type="parTrans" cxnId="{09824A24-1652-4D4C-87E4-B7DB1888974F}">
      <dgm:prSet/>
      <dgm:spPr/>
      <dgm:t>
        <a:bodyPr rtlCol="0"/>
        <a:lstStyle/>
        <a:p>
          <a:pPr rtl="0"/>
          <a:endParaRPr lang="en-GB"/>
        </a:p>
      </dgm:t>
    </dgm:pt>
    <dgm:pt modelId="{D0BE4767-5A30-4A1E-88F0-0BFE867380DB}" type="sibTrans" cxnId="{09824A24-1652-4D4C-87E4-B7DB1888974F}">
      <dgm:prSet/>
      <dgm:spPr/>
      <dgm:t>
        <a:bodyPr rtlCol="0"/>
        <a:lstStyle/>
        <a:p>
          <a:pPr rtl="0"/>
          <a:endParaRPr lang="en-GB"/>
        </a:p>
      </dgm:t>
    </dgm:pt>
    <dgm:pt modelId="{A95C766A-E93E-424E-B456-776D1D5C993A}">
      <dgm:prSet phldrT="[Text]"/>
      <dgm:spPr>
        <a:solidFill>
          <a:schemeClr val="accent1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2020</a:t>
          </a:r>
        </a:p>
      </dgm:t>
    </dgm:pt>
    <dgm:pt modelId="{8F094C80-19A1-4C14-9C65-C437998BE504}" type="parTrans" cxnId="{6FF8B10C-4FD2-4DA0-84CC-9F03FC301DAC}">
      <dgm:prSet/>
      <dgm:spPr/>
      <dgm:t>
        <a:bodyPr rtlCol="0"/>
        <a:lstStyle/>
        <a:p>
          <a:pPr rtl="0"/>
          <a:endParaRPr lang="en-GB"/>
        </a:p>
      </dgm:t>
    </dgm:pt>
    <dgm:pt modelId="{D50B8456-64C7-4677-A92E-DA8E87D4245F}" type="sibTrans" cxnId="{6FF8B10C-4FD2-4DA0-84CC-9F03FC301DAC}">
      <dgm:prSet/>
      <dgm:spPr/>
      <dgm:t>
        <a:bodyPr rtlCol="0"/>
        <a:lstStyle/>
        <a:p>
          <a:pPr rtl="0"/>
          <a:endParaRPr lang="en-GB"/>
        </a:p>
      </dgm:t>
    </dgm:pt>
    <dgm:pt modelId="{0F0BDC28-6115-4B98-9858-89B33C559FED}">
      <dgm:prSet phldrT="[Text]" phldr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D2CCE618-876C-4E32-AB28-3E39075816FB}" type="parTrans" cxnId="{46852C37-9754-48B0-8011-DAAE01638FF1}">
      <dgm:prSet/>
      <dgm:spPr/>
      <dgm:t>
        <a:bodyPr rtlCol="0"/>
        <a:lstStyle/>
        <a:p>
          <a:pPr rtl="0"/>
          <a:endParaRPr lang="en-GB"/>
        </a:p>
      </dgm:t>
    </dgm:pt>
    <dgm:pt modelId="{DCCD2536-DA70-4EDD-A259-0C5236755143}" type="sibTrans" cxnId="{46852C37-9754-48B0-8011-DAAE01638FF1}">
      <dgm:prSet/>
      <dgm:spPr/>
      <dgm:t>
        <a:bodyPr rtlCol="0"/>
        <a:lstStyle/>
        <a:p>
          <a:pPr rtl="0"/>
          <a:endParaRPr lang="en-GB"/>
        </a:p>
      </dgm:t>
    </dgm:pt>
    <dgm:pt modelId="{80FCAA2E-9C98-48D8-B6D5-DF8B9A53BA7E}">
      <dgm:prSet phldrT="[Text]" phldr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EFDA4352-3AB9-4796-AE4F-C67F6BB6884D}" type="parTrans" cxnId="{066C4831-C94F-421A-870F-F46B6B036699}">
      <dgm:prSet/>
      <dgm:spPr/>
      <dgm:t>
        <a:bodyPr rtlCol="0"/>
        <a:lstStyle/>
        <a:p>
          <a:pPr rtl="0"/>
          <a:endParaRPr lang="en-GB"/>
        </a:p>
      </dgm:t>
    </dgm:pt>
    <dgm:pt modelId="{4D5179C9-9770-4516-9A21-7D727C151524}" type="sibTrans" cxnId="{066C4831-C94F-421A-870F-F46B6B036699}">
      <dgm:prSet/>
      <dgm:spPr/>
      <dgm:t>
        <a:bodyPr rtlCol="0"/>
        <a:lstStyle/>
        <a:p>
          <a:pPr rtl="0"/>
          <a:endParaRPr lang="en-GB"/>
        </a:p>
      </dgm:t>
    </dgm:pt>
    <dgm:pt modelId="{D1D07B00-023D-4F63-B3C7-DE5684618336}">
      <dgm:prSet/>
      <dgm:spPr>
        <a:solidFill>
          <a:schemeClr val="accent6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2022</a:t>
          </a:r>
        </a:p>
      </dgm:t>
    </dgm:pt>
    <dgm:pt modelId="{C13D63CC-22C3-467F-B8C6-65C981716096}" type="parTrans" cxnId="{71FA2FF1-28B6-4D4D-A74F-FF40824F0D0F}">
      <dgm:prSet/>
      <dgm:spPr/>
      <dgm:t>
        <a:bodyPr rtlCol="0"/>
        <a:lstStyle/>
        <a:p>
          <a:pPr rtl="0"/>
          <a:endParaRPr lang="en-GB"/>
        </a:p>
      </dgm:t>
    </dgm:pt>
    <dgm:pt modelId="{9EB0E664-3542-4644-9F8F-E3479B040BE8}" type="sibTrans" cxnId="{71FA2FF1-28B6-4D4D-A74F-FF40824F0D0F}">
      <dgm:prSet/>
      <dgm:spPr/>
      <dgm:t>
        <a:bodyPr rtlCol="0"/>
        <a:lstStyle/>
        <a:p>
          <a:pPr rtl="0"/>
          <a:endParaRPr lang="en-GB"/>
        </a:p>
      </dgm:t>
    </dgm:pt>
    <dgm:pt modelId="{534D4D26-DA13-4B7D-8A46-796BA13CB927}">
      <dgm:prSet/>
      <dgm:spPr>
        <a:solidFill>
          <a:schemeClr val="accent3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2025</a:t>
          </a:r>
        </a:p>
      </dgm:t>
    </dgm:pt>
    <dgm:pt modelId="{6F7EF63D-A8EE-4A4E-8557-06E76A0DEE94}" type="parTrans" cxnId="{77B3AB11-B36F-44CA-81E6-53E9CB4525C8}">
      <dgm:prSet/>
      <dgm:spPr/>
      <dgm:t>
        <a:bodyPr rtlCol="0"/>
        <a:lstStyle/>
        <a:p>
          <a:pPr rtl="0"/>
          <a:endParaRPr lang="en-GB"/>
        </a:p>
      </dgm:t>
    </dgm:pt>
    <dgm:pt modelId="{AD11DE6F-1C0E-4D1A-B2A3-670653461B2F}" type="sibTrans" cxnId="{77B3AB11-B36F-44CA-81E6-53E9CB4525C8}">
      <dgm:prSet/>
      <dgm:spPr/>
      <dgm:t>
        <a:bodyPr rtlCol="0"/>
        <a:lstStyle/>
        <a:p>
          <a:pPr rtl="0"/>
          <a:endParaRPr lang="en-GB"/>
        </a:p>
      </dgm:t>
    </dgm:pt>
    <dgm:pt modelId="{9A9777EC-611C-4A79-A67E-A74CF9A4B6F9}">
      <dgm:prSet/>
      <dgm:spPr/>
      <dgm:t>
        <a:bodyPr rtlCol="0"/>
        <a:lstStyle/>
        <a:p>
          <a:pPr rtl="0"/>
          <a:r>
            <a:rPr lang="cy"/>
            <a:t>2024</a:t>
          </a:r>
        </a:p>
      </dgm:t>
    </dgm:pt>
    <dgm:pt modelId="{359DD6CF-1D75-475E-90AC-63B4B6C0E320}" type="parTrans" cxnId="{45A16270-B4B7-4D1D-B8EF-980E539AE080}">
      <dgm:prSet/>
      <dgm:spPr/>
      <dgm:t>
        <a:bodyPr rtlCol="0"/>
        <a:lstStyle/>
        <a:p>
          <a:pPr rtl="0"/>
          <a:endParaRPr lang="en-GB"/>
        </a:p>
      </dgm:t>
    </dgm:pt>
    <dgm:pt modelId="{AF0808C9-8FBE-4FEA-8759-FAF2EECD0C64}" type="sibTrans" cxnId="{45A16270-B4B7-4D1D-B8EF-980E539AE080}">
      <dgm:prSet/>
      <dgm:spPr/>
      <dgm:t>
        <a:bodyPr rtlCol="0"/>
        <a:lstStyle/>
        <a:p>
          <a:pPr rtl="0"/>
          <a:endParaRPr lang="en-GB"/>
        </a:p>
      </dgm:t>
    </dgm:pt>
    <dgm:pt modelId="{A1C89DE7-8220-41D0-A652-AB925E393BA0}" type="pres">
      <dgm:prSet presAssocID="{3C7AC487-6A8C-40DD-92E7-DEDC34E448DC}" presName="theList" presStyleCnt="0">
        <dgm:presLayoutVars>
          <dgm:dir/>
          <dgm:animLvl val="lvl"/>
          <dgm:resizeHandles val="exact"/>
        </dgm:presLayoutVars>
      </dgm:prSet>
      <dgm:spPr/>
    </dgm:pt>
    <dgm:pt modelId="{E414C75A-BFCD-426B-A324-E7ACA5F4206D}" type="pres">
      <dgm:prSet presAssocID="{7F8399E7-E7C1-4000-A87F-58FBA65D8378}" presName="compNode" presStyleCnt="0"/>
      <dgm:spPr/>
    </dgm:pt>
    <dgm:pt modelId="{94C70BC6-86E6-49CC-8843-C5B32B9EBA67}" type="pres">
      <dgm:prSet presAssocID="{7F8399E7-E7C1-4000-A87F-58FBA65D8378}" presName="noGeometry" presStyleCnt="0"/>
      <dgm:spPr/>
    </dgm:pt>
    <dgm:pt modelId="{D269D59D-57E3-4153-92BB-2B38D805D426}" type="pres">
      <dgm:prSet presAssocID="{7F8399E7-E7C1-4000-A87F-58FBA65D8378}" presName="childTextVisible" presStyleLbl="bgAccFollowNode1" presStyleIdx="0" presStyleCnt="6" custLinFactNeighborX="606" custLinFactNeighborY="0">
        <dgm:presLayoutVars>
          <dgm:bulletEnabled val="1"/>
        </dgm:presLayoutVars>
      </dgm:prSet>
      <dgm:spPr/>
    </dgm:pt>
    <dgm:pt modelId="{C3867E5E-A762-4C84-BBE4-42389287B171}" type="pres">
      <dgm:prSet presAssocID="{7F8399E7-E7C1-4000-A87F-58FBA65D8378}" presName="childTextHidden" presStyleLbl="bgAccFollowNode1" presStyleIdx="0" presStyleCnt="6"/>
      <dgm:spPr/>
    </dgm:pt>
    <dgm:pt modelId="{086074D8-E7C3-4F37-9C3F-8CC5EE107372}" type="pres">
      <dgm:prSet presAssocID="{7F8399E7-E7C1-4000-A87F-58FBA65D8378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B8F70017-EBB5-46D7-A8BB-53304D36F138}" type="pres">
      <dgm:prSet presAssocID="{7F8399E7-E7C1-4000-A87F-58FBA65D8378}" presName="aSpace" presStyleCnt="0"/>
      <dgm:spPr/>
    </dgm:pt>
    <dgm:pt modelId="{49957F22-3331-4ECB-8FB0-CED7575BDE86}" type="pres">
      <dgm:prSet presAssocID="{73580DCF-90FD-49DC-9585-E26F0F0DE88E}" presName="compNode" presStyleCnt="0"/>
      <dgm:spPr/>
    </dgm:pt>
    <dgm:pt modelId="{4F96774F-76A3-4955-89EF-9BCB4F16FB1A}" type="pres">
      <dgm:prSet presAssocID="{73580DCF-90FD-49DC-9585-E26F0F0DE88E}" presName="noGeometry" presStyleCnt="0"/>
      <dgm:spPr/>
    </dgm:pt>
    <dgm:pt modelId="{5A14D532-99EB-48BC-A666-8B7AF6E219A3}" type="pres">
      <dgm:prSet presAssocID="{73580DCF-90FD-49DC-9585-E26F0F0DE88E}" presName="childTextVisible" presStyleLbl="bgAccFollowNode1" presStyleIdx="1" presStyleCnt="6">
        <dgm:presLayoutVars>
          <dgm:bulletEnabled val="1"/>
        </dgm:presLayoutVars>
      </dgm:prSet>
      <dgm:spPr/>
    </dgm:pt>
    <dgm:pt modelId="{3DEFEAFE-B196-4C9D-8F40-940E6F548AED}" type="pres">
      <dgm:prSet presAssocID="{73580DCF-90FD-49DC-9585-E26F0F0DE88E}" presName="childTextHidden" presStyleLbl="bgAccFollowNode1" presStyleIdx="1" presStyleCnt="6"/>
      <dgm:spPr/>
    </dgm:pt>
    <dgm:pt modelId="{F1992BD7-C724-4E0B-A565-E2A339B724F5}" type="pres">
      <dgm:prSet presAssocID="{73580DCF-90FD-49DC-9585-E26F0F0DE88E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CD67A94F-FA5D-4141-B67B-E245FBE92CA1}" type="pres">
      <dgm:prSet presAssocID="{73580DCF-90FD-49DC-9585-E26F0F0DE88E}" presName="aSpace" presStyleCnt="0"/>
      <dgm:spPr/>
    </dgm:pt>
    <dgm:pt modelId="{30D4A365-C702-463F-8121-282D48DF8F87}" type="pres">
      <dgm:prSet presAssocID="{A95C766A-E93E-424E-B456-776D1D5C993A}" presName="compNode" presStyleCnt="0"/>
      <dgm:spPr/>
    </dgm:pt>
    <dgm:pt modelId="{7B228A85-72EE-4205-AAE6-01DCF02FDD06}" type="pres">
      <dgm:prSet presAssocID="{A95C766A-E93E-424E-B456-776D1D5C993A}" presName="noGeometry" presStyleCnt="0"/>
      <dgm:spPr/>
    </dgm:pt>
    <dgm:pt modelId="{1730403A-2523-4D67-B660-6A63A4B5514F}" type="pres">
      <dgm:prSet presAssocID="{A95C766A-E93E-424E-B456-776D1D5C993A}" presName="childTextVisible" presStyleLbl="bgAccFollowNode1" presStyleIdx="2" presStyleCnt="6">
        <dgm:presLayoutVars>
          <dgm:bulletEnabled val="1"/>
        </dgm:presLayoutVars>
      </dgm:prSet>
      <dgm:spPr/>
    </dgm:pt>
    <dgm:pt modelId="{3CBC7E4D-A697-4468-AE1C-DEC2F5801E64}" type="pres">
      <dgm:prSet presAssocID="{A95C766A-E93E-424E-B456-776D1D5C993A}" presName="childTextHidden" presStyleLbl="bgAccFollowNode1" presStyleIdx="2" presStyleCnt="6"/>
      <dgm:spPr/>
    </dgm:pt>
    <dgm:pt modelId="{B64AEC7C-E896-4672-80A2-7B192CE32922}" type="pres">
      <dgm:prSet presAssocID="{A95C766A-E93E-424E-B456-776D1D5C993A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A05C9E48-5A36-46A7-B275-4DD78BC77688}" type="pres">
      <dgm:prSet presAssocID="{A95C766A-E93E-424E-B456-776D1D5C993A}" presName="aSpace" presStyleCnt="0"/>
      <dgm:spPr/>
    </dgm:pt>
    <dgm:pt modelId="{AD55770E-06BE-45AA-AD31-BEBB2CEEBFF8}" type="pres">
      <dgm:prSet presAssocID="{D1D07B00-023D-4F63-B3C7-DE5684618336}" presName="compNode" presStyleCnt="0"/>
      <dgm:spPr/>
    </dgm:pt>
    <dgm:pt modelId="{7750C6A6-C622-41CB-B5CE-AA5276954E01}" type="pres">
      <dgm:prSet presAssocID="{D1D07B00-023D-4F63-B3C7-DE5684618336}" presName="noGeometry" presStyleCnt="0"/>
      <dgm:spPr/>
    </dgm:pt>
    <dgm:pt modelId="{C4E4B9EB-1CEC-484D-A14D-4A7C9E2DB5CC}" type="pres">
      <dgm:prSet presAssocID="{D1D07B00-023D-4F63-B3C7-DE5684618336}" presName="childTextVisible" presStyleLbl="bgAccFollowNode1" presStyleIdx="3" presStyleCnt="6">
        <dgm:presLayoutVars>
          <dgm:bulletEnabled val="1"/>
        </dgm:presLayoutVars>
      </dgm:prSet>
      <dgm:spPr>
        <a:solidFill>
          <a:schemeClr val="accent6">
            <a:lumMod val="60000"/>
            <a:lumOff val="40000"/>
            <a:alpha val="90000"/>
          </a:schemeClr>
        </a:solidFill>
      </dgm:spPr>
    </dgm:pt>
    <dgm:pt modelId="{0D7183C9-820C-45B2-8852-27DF5D2BDBCC}" type="pres">
      <dgm:prSet presAssocID="{D1D07B00-023D-4F63-B3C7-DE5684618336}" presName="childTextHidden" presStyleLbl="bgAccFollowNode1" presStyleIdx="3" presStyleCnt="6"/>
      <dgm:spPr/>
    </dgm:pt>
    <dgm:pt modelId="{8041BA97-C261-42B6-965C-6694CBABDFC7}" type="pres">
      <dgm:prSet presAssocID="{D1D07B00-023D-4F63-B3C7-DE5684618336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F28DD609-45BC-48A4-8BE3-21F94ADD73A9}" type="pres">
      <dgm:prSet presAssocID="{D1D07B00-023D-4F63-B3C7-DE5684618336}" presName="aSpace" presStyleCnt="0"/>
      <dgm:spPr/>
    </dgm:pt>
    <dgm:pt modelId="{5CB8BD77-14A6-4107-B15F-4961A93FE1E7}" type="pres">
      <dgm:prSet presAssocID="{9A9777EC-611C-4A79-A67E-A74CF9A4B6F9}" presName="compNode" presStyleCnt="0"/>
      <dgm:spPr/>
    </dgm:pt>
    <dgm:pt modelId="{61D20012-1C3F-49C7-BE74-007BA7E2A4F3}" type="pres">
      <dgm:prSet presAssocID="{9A9777EC-611C-4A79-A67E-A74CF9A4B6F9}" presName="noGeometry" presStyleCnt="0"/>
      <dgm:spPr/>
    </dgm:pt>
    <dgm:pt modelId="{15F93E97-B75B-4BEC-84B8-7FE1FCA91D21}" type="pres">
      <dgm:prSet presAssocID="{9A9777EC-611C-4A79-A67E-A74CF9A4B6F9}" presName="childTextVisible" presStyleLbl="bgAccFollowNode1" presStyleIdx="4" presStyleCnt="6">
        <dgm:presLayoutVars>
          <dgm:bulletEnabled val="1"/>
        </dgm:presLayoutVars>
      </dgm:prSet>
      <dgm:spPr/>
    </dgm:pt>
    <dgm:pt modelId="{B3A65E6E-5F8F-483A-9165-B246978F099F}" type="pres">
      <dgm:prSet presAssocID="{9A9777EC-611C-4A79-A67E-A74CF9A4B6F9}" presName="childTextHidden" presStyleLbl="bgAccFollowNode1" presStyleIdx="4" presStyleCnt="6"/>
      <dgm:spPr/>
    </dgm:pt>
    <dgm:pt modelId="{5EA5A88A-3DB2-4382-A2D7-789D4C61570D}" type="pres">
      <dgm:prSet presAssocID="{9A9777EC-611C-4A79-A67E-A74CF9A4B6F9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94A5593C-3322-45AF-A792-85DFF65261A8}" type="pres">
      <dgm:prSet presAssocID="{9A9777EC-611C-4A79-A67E-A74CF9A4B6F9}" presName="aSpace" presStyleCnt="0"/>
      <dgm:spPr/>
    </dgm:pt>
    <dgm:pt modelId="{EA4325C1-2257-466B-A775-400693DA2C73}" type="pres">
      <dgm:prSet presAssocID="{534D4D26-DA13-4B7D-8A46-796BA13CB927}" presName="compNode" presStyleCnt="0"/>
      <dgm:spPr/>
    </dgm:pt>
    <dgm:pt modelId="{525BC8F7-320C-4131-8761-16CDC235DD35}" type="pres">
      <dgm:prSet presAssocID="{534D4D26-DA13-4B7D-8A46-796BA13CB927}" presName="noGeometry" presStyleCnt="0"/>
      <dgm:spPr/>
    </dgm:pt>
    <dgm:pt modelId="{AD9147B2-10B6-450F-8333-CD2D38BF640E}" type="pres">
      <dgm:prSet presAssocID="{534D4D26-DA13-4B7D-8A46-796BA13CB927}" presName="childTextVisible" presStyleLbl="bgAccFollowNode1" presStyleIdx="5" presStyleCnt="6">
        <dgm:presLayoutVars>
          <dgm:bulletEnabled val="1"/>
        </dgm:presLayoutVars>
      </dgm:prSet>
      <dgm:spPr>
        <a:solidFill>
          <a:schemeClr val="accent3">
            <a:lumMod val="60000"/>
            <a:lumOff val="40000"/>
            <a:alpha val="90000"/>
          </a:schemeClr>
        </a:solidFill>
      </dgm:spPr>
    </dgm:pt>
    <dgm:pt modelId="{2C99F5DB-8418-495D-8A3A-8EF6F3DBBB47}" type="pres">
      <dgm:prSet presAssocID="{534D4D26-DA13-4B7D-8A46-796BA13CB927}" presName="childTextHidden" presStyleLbl="bgAccFollowNode1" presStyleIdx="5" presStyleCnt="6"/>
      <dgm:spPr/>
    </dgm:pt>
    <dgm:pt modelId="{3E4BDE20-680D-4F22-A5FF-CCBC4FCA7583}" type="pres">
      <dgm:prSet presAssocID="{534D4D26-DA13-4B7D-8A46-796BA13CB927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6FF8B10C-4FD2-4DA0-84CC-9F03FC301DAC}" srcId="{3C7AC487-6A8C-40DD-92E7-DEDC34E448DC}" destId="{A95C766A-E93E-424E-B456-776D1D5C993A}" srcOrd="2" destOrd="0" parTransId="{8F094C80-19A1-4C14-9C65-C437998BE504}" sibTransId="{D50B8456-64C7-4677-A92E-DA8E87D4245F}"/>
    <dgm:cxn modelId="{690EE50E-03E3-430C-85D7-06DBC3AFC2F5}" type="presOf" srcId="{0F0BDC28-6115-4B98-9858-89B33C559FED}" destId="{1730403A-2523-4D67-B660-6A63A4B5514F}" srcOrd="0" destOrd="0" presId="urn:microsoft.com/office/officeart/2005/8/layout/hProcess6"/>
    <dgm:cxn modelId="{77B3AB11-B36F-44CA-81E6-53E9CB4525C8}" srcId="{3C7AC487-6A8C-40DD-92E7-DEDC34E448DC}" destId="{534D4D26-DA13-4B7D-8A46-796BA13CB927}" srcOrd="5" destOrd="0" parTransId="{6F7EF63D-A8EE-4A4E-8557-06E76A0DEE94}" sibTransId="{AD11DE6F-1C0E-4D1A-B2A3-670653461B2F}"/>
    <dgm:cxn modelId="{95126416-BF61-4396-94DC-2B4B4C04315E}" srcId="{3C7AC487-6A8C-40DD-92E7-DEDC34E448DC}" destId="{73580DCF-90FD-49DC-9585-E26F0F0DE88E}" srcOrd="1" destOrd="0" parTransId="{B43F507D-E60B-41D1-AC09-E68BAB3C61E6}" sibTransId="{628206D1-9736-48D2-B934-FBEDF16FAF0C}"/>
    <dgm:cxn modelId="{6E50D820-1390-4145-821D-CE520CF8554A}" type="presOf" srcId="{D1D07B00-023D-4F63-B3C7-DE5684618336}" destId="{8041BA97-C261-42B6-965C-6694CBABDFC7}" srcOrd="0" destOrd="0" presId="urn:microsoft.com/office/officeart/2005/8/layout/hProcess6"/>
    <dgm:cxn modelId="{09824A24-1652-4D4C-87E4-B7DB1888974F}" srcId="{73580DCF-90FD-49DC-9585-E26F0F0DE88E}" destId="{FF35F0B1-CEBD-4D66-B02F-8EDD68812F78}" srcOrd="1" destOrd="0" parTransId="{A96C6504-B119-4FB0-A757-AF4B842C227A}" sibTransId="{D0BE4767-5A30-4A1E-88F0-0BFE867380DB}"/>
    <dgm:cxn modelId="{13E60026-FFC8-460A-8D9C-DE770E5CD79B}" type="presOf" srcId="{A95C766A-E93E-424E-B456-776D1D5C993A}" destId="{B64AEC7C-E896-4672-80A2-7B192CE32922}" srcOrd="0" destOrd="0" presId="urn:microsoft.com/office/officeart/2005/8/layout/hProcess6"/>
    <dgm:cxn modelId="{87A4E726-C9D9-4876-8956-B527BC7E0923}" type="presOf" srcId="{7F8399E7-E7C1-4000-A87F-58FBA65D8378}" destId="{086074D8-E7C3-4F37-9C3F-8CC5EE107372}" srcOrd="0" destOrd="0" presId="urn:microsoft.com/office/officeart/2005/8/layout/hProcess6"/>
    <dgm:cxn modelId="{066C4831-C94F-421A-870F-F46B6B036699}" srcId="{A95C766A-E93E-424E-B456-776D1D5C993A}" destId="{80FCAA2E-9C98-48D8-B6D5-DF8B9A53BA7E}" srcOrd="1" destOrd="0" parTransId="{EFDA4352-3AB9-4796-AE4F-C67F6BB6884D}" sibTransId="{4D5179C9-9770-4516-9A21-7D727C151524}"/>
    <dgm:cxn modelId="{46852C37-9754-48B0-8011-DAAE01638FF1}" srcId="{A95C766A-E93E-424E-B456-776D1D5C993A}" destId="{0F0BDC28-6115-4B98-9858-89B33C559FED}" srcOrd="0" destOrd="0" parTransId="{D2CCE618-876C-4E32-AB28-3E39075816FB}" sibTransId="{DCCD2536-DA70-4EDD-A259-0C5236755143}"/>
    <dgm:cxn modelId="{01C50840-2CBD-4910-8308-45846E8D542A}" type="presOf" srcId="{FF35F0B1-CEBD-4D66-B02F-8EDD68812F78}" destId="{3DEFEAFE-B196-4C9D-8F40-940E6F548AED}" srcOrd="1" destOrd="1" presId="urn:microsoft.com/office/officeart/2005/8/layout/hProcess6"/>
    <dgm:cxn modelId="{EFCB4865-C82D-48E0-A808-6755446D7AB9}" type="presOf" srcId="{3C7AC487-6A8C-40DD-92E7-DEDC34E448DC}" destId="{A1C89DE7-8220-41D0-A652-AB925E393BA0}" srcOrd="0" destOrd="0" presId="urn:microsoft.com/office/officeart/2005/8/layout/hProcess6"/>
    <dgm:cxn modelId="{5B75EB4D-05C5-495A-BD72-5D337A396479}" type="presOf" srcId="{534D4D26-DA13-4B7D-8A46-796BA13CB927}" destId="{3E4BDE20-680D-4F22-A5FF-CCBC4FCA7583}" srcOrd="0" destOrd="0" presId="urn:microsoft.com/office/officeart/2005/8/layout/hProcess6"/>
    <dgm:cxn modelId="{1282404E-1DFC-418D-8F43-F10DC90A407A}" type="presOf" srcId="{80FCAA2E-9C98-48D8-B6D5-DF8B9A53BA7E}" destId="{1730403A-2523-4D67-B660-6A63A4B5514F}" srcOrd="0" destOrd="1" presId="urn:microsoft.com/office/officeart/2005/8/layout/hProcess6"/>
    <dgm:cxn modelId="{873E1450-A13E-4319-AE97-4FB58A9C0C19}" type="presOf" srcId="{9A9777EC-611C-4A79-A67E-A74CF9A4B6F9}" destId="{5EA5A88A-3DB2-4382-A2D7-789D4C61570D}" srcOrd="0" destOrd="0" presId="urn:microsoft.com/office/officeart/2005/8/layout/hProcess6"/>
    <dgm:cxn modelId="{45A16270-B4B7-4D1D-B8EF-980E539AE080}" srcId="{3C7AC487-6A8C-40DD-92E7-DEDC34E448DC}" destId="{9A9777EC-611C-4A79-A67E-A74CF9A4B6F9}" srcOrd="4" destOrd="0" parTransId="{359DD6CF-1D75-475E-90AC-63B4B6C0E320}" sibTransId="{AF0808C9-8FBE-4FEA-8759-FAF2EECD0C64}"/>
    <dgm:cxn modelId="{438AC873-04BC-4238-B460-52D75D477A53}" type="presOf" srcId="{73222AE1-4093-4B2B-B7BB-8249A4D0C658}" destId="{3DEFEAFE-B196-4C9D-8F40-940E6F548AED}" srcOrd="1" destOrd="0" presId="urn:microsoft.com/office/officeart/2005/8/layout/hProcess6"/>
    <dgm:cxn modelId="{DDEA5659-604A-432B-86AC-C5DAC56BBA9F}" type="presOf" srcId="{FF35F0B1-CEBD-4D66-B02F-8EDD68812F78}" destId="{5A14D532-99EB-48BC-A666-8B7AF6E219A3}" srcOrd="0" destOrd="1" presId="urn:microsoft.com/office/officeart/2005/8/layout/hProcess6"/>
    <dgm:cxn modelId="{ED59E6A2-2C5F-4A95-A520-0FA9C2FCE298}" type="presOf" srcId="{73222AE1-4093-4B2B-B7BB-8249A4D0C658}" destId="{5A14D532-99EB-48BC-A666-8B7AF6E219A3}" srcOrd="0" destOrd="0" presId="urn:microsoft.com/office/officeart/2005/8/layout/hProcess6"/>
    <dgm:cxn modelId="{988BA9B6-7D94-4CC8-BCA9-CFB5C9E18BF4}" type="presOf" srcId="{80FCAA2E-9C98-48D8-B6D5-DF8B9A53BA7E}" destId="{3CBC7E4D-A697-4468-AE1C-DEC2F5801E64}" srcOrd="1" destOrd="1" presId="urn:microsoft.com/office/officeart/2005/8/layout/hProcess6"/>
    <dgm:cxn modelId="{C0D004BE-C6F5-45E5-B346-6DEFDF54BA5C}" type="presOf" srcId="{0F0BDC28-6115-4B98-9858-89B33C559FED}" destId="{3CBC7E4D-A697-4468-AE1C-DEC2F5801E64}" srcOrd="1" destOrd="0" presId="urn:microsoft.com/office/officeart/2005/8/layout/hProcess6"/>
    <dgm:cxn modelId="{117331C2-7E2F-46B5-AF86-3F8BEA029B6C}" type="presOf" srcId="{041665F0-450C-403A-AF05-6D9743A8E08A}" destId="{D269D59D-57E3-4153-92BB-2B38D805D426}" srcOrd="0" destOrd="0" presId="urn:microsoft.com/office/officeart/2005/8/layout/hProcess6"/>
    <dgm:cxn modelId="{93DFEBC4-F131-4656-A0F2-DEC3E80C422C}" type="presOf" srcId="{041665F0-450C-403A-AF05-6D9743A8E08A}" destId="{C3867E5E-A762-4C84-BBE4-42389287B171}" srcOrd="1" destOrd="0" presId="urn:microsoft.com/office/officeart/2005/8/layout/hProcess6"/>
    <dgm:cxn modelId="{FABDB2C8-04EB-4D01-BACB-D9123CD8252D}" srcId="{3C7AC487-6A8C-40DD-92E7-DEDC34E448DC}" destId="{7F8399E7-E7C1-4000-A87F-58FBA65D8378}" srcOrd="0" destOrd="0" parTransId="{CD14B2FB-7E00-4547-9C4D-FA4AAF37412B}" sibTransId="{C4520A88-F4AF-48EC-930C-5DA07A99F79B}"/>
    <dgm:cxn modelId="{3D0688D0-4A25-4F3A-BD35-448080B7E7C6}" srcId="{73580DCF-90FD-49DC-9585-E26F0F0DE88E}" destId="{73222AE1-4093-4B2B-B7BB-8249A4D0C658}" srcOrd="0" destOrd="0" parTransId="{22B1F3C2-443A-4269-B5C0-D435B677299E}" sibTransId="{B5160CD1-440B-42E6-B507-E2561AD2FDA1}"/>
    <dgm:cxn modelId="{6926FFD5-AE42-4C9A-BFE4-44E98961C294}" srcId="{7F8399E7-E7C1-4000-A87F-58FBA65D8378}" destId="{041665F0-450C-403A-AF05-6D9743A8E08A}" srcOrd="0" destOrd="0" parTransId="{C3839645-0090-4ED0-B0BF-9C4DE1D0172E}" sibTransId="{ADB34C6D-F926-45A6-AC4B-AE3926E6D013}"/>
    <dgm:cxn modelId="{A4D669EC-A9D9-47ED-9C4F-B90AA7DDA49F}" type="presOf" srcId="{73580DCF-90FD-49DC-9585-E26F0F0DE88E}" destId="{F1992BD7-C724-4E0B-A565-E2A339B724F5}" srcOrd="0" destOrd="0" presId="urn:microsoft.com/office/officeart/2005/8/layout/hProcess6"/>
    <dgm:cxn modelId="{71FA2FF1-28B6-4D4D-A74F-FF40824F0D0F}" srcId="{3C7AC487-6A8C-40DD-92E7-DEDC34E448DC}" destId="{D1D07B00-023D-4F63-B3C7-DE5684618336}" srcOrd="3" destOrd="0" parTransId="{C13D63CC-22C3-467F-B8C6-65C981716096}" sibTransId="{9EB0E664-3542-4644-9F8F-E3479B040BE8}"/>
    <dgm:cxn modelId="{C7A44332-4438-44FE-BBB1-5FB20311D223}" type="presParOf" srcId="{A1C89DE7-8220-41D0-A652-AB925E393BA0}" destId="{E414C75A-BFCD-426B-A324-E7ACA5F4206D}" srcOrd="0" destOrd="0" presId="urn:microsoft.com/office/officeart/2005/8/layout/hProcess6"/>
    <dgm:cxn modelId="{49F191ED-B53D-4E2E-99D6-4EF0EBBF4386}" type="presParOf" srcId="{E414C75A-BFCD-426B-A324-E7ACA5F4206D}" destId="{94C70BC6-86E6-49CC-8843-C5B32B9EBA67}" srcOrd="0" destOrd="0" presId="urn:microsoft.com/office/officeart/2005/8/layout/hProcess6"/>
    <dgm:cxn modelId="{C52E46F4-F479-4756-BCE9-71C97CD9148C}" type="presParOf" srcId="{E414C75A-BFCD-426B-A324-E7ACA5F4206D}" destId="{D269D59D-57E3-4153-92BB-2B38D805D426}" srcOrd="1" destOrd="0" presId="urn:microsoft.com/office/officeart/2005/8/layout/hProcess6"/>
    <dgm:cxn modelId="{7DA4FC4D-3345-4F5A-BA64-2F76823E87E2}" type="presParOf" srcId="{E414C75A-BFCD-426B-A324-E7ACA5F4206D}" destId="{C3867E5E-A762-4C84-BBE4-42389287B171}" srcOrd="2" destOrd="0" presId="urn:microsoft.com/office/officeart/2005/8/layout/hProcess6"/>
    <dgm:cxn modelId="{3C47954B-B8E6-4855-9F19-27DF06DC8A72}" type="presParOf" srcId="{E414C75A-BFCD-426B-A324-E7ACA5F4206D}" destId="{086074D8-E7C3-4F37-9C3F-8CC5EE107372}" srcOrd="3" destOrd="0" presId="urn:microsoft.com/office/officeart/2005/8/layout/hProcess6"/>
    <dgm:cxn modelId="{9103760A-B72D-48F1-9AA3-F47EBD60B5F1}" type="presParOf" srcId="{A1C89DE7-8220-41D0-A652-AB925E393BA0}" destId="{B8F70017-EBB5-46D7-A8BB-53304D36F138}" srcOrd="1" destOrd="0" presId="urn:microsoft.com/office/officeart/2005/8/layout/hProcess6"/>
    <dgm:cxn modelId="{B68EA7D8-764A-4236-8C69-8F110B5863F9}" type="presParOf" srcId="{A1C89DE7-8220-41D0-A652-AB925E393BA0}" destId="{49957F22-3331-4ECB-8FB0-CED7575BDE86}" srcOrd="2" destOrd="0" presId="urn:microsoft.com/office/officeart/2005/8/layout/hProcess6"/>
    <dgm:cxn modelId="{7DCECBF1-5F38-414B-A796-A0FC3E070537}" type="presParOf" srcId="{49957F22-3331-4ECB-8FB0-CED7575BDE86}" destId="{4F96774F-76A3-4955-89EF-9BCB4F16FB1A}" srcOrd="0" destOrd="0" presId="urn:microsoft.com/office/officeart/2005/8/layout/hProcess6"/>
    <dgm:cxn modelId="{24671F74-2FEE-4E03-99DB-CA4A3D078FF3}" type="presParOf" srcId="{49957F22-3331-4ECB-8FB0-CED7575BDE86}" destId="{5A14D532-99EB-48BC-A666-8B7AF6E219A3}" srcOrd="1" destOrd="0" presId="urn:microsoft.com/office/officeart/2005/8/layout/hProcess6"/>
    <dgm:cxn modelId="{32755104-5C72-4E15-B644-60D68030D32D}" type="presParOf" srcId="{49957F22-3331-4ECB-8FB0-CED7575BDE86}" destId="{3DEFEAFE-B196-4C9D-8F40-940E6F548AED}" srcOrd="2" destOrd="0" presId="urn:microsoft.com/office/officeart/2005/8/layout/hProcess6"/>
    <dgm:cxn modelId="{6796A9CC-8D91-405C-9094-3748293B9A8A}" type="presParOf" srcId="{49957F22-3331-4ECB-8FB0-CED7575BDE86}" destId="{F1992BD7-C724-4E0B-A565-E2A339B724F5}" srcOrd="3" destOrd="0" presId="urn:microsoft.com/office/officeart/2005/8/layout/hProcess6"/>
    <dgm:cxn modelId="{3FA88D9A-80FE-43A7-B877-002431376992}" type="presParOf" srcId="{A1C89DE7-8220-41D0-A652-AB925E393BA0}" destId="{CD67A94F-FA5D-4141-B67B-E245FBE92CA1}" srcOrd="3" destOrd="0" presId="urn:microsoft.com/office/officeart/2005/8/layout/hProcess6"/>
    <dgm:cxn modelId="{FC5AAD60-F269-452D-937B-865F78055221}" type="presParOf" srcId="{A1C89DE7-8220-41D0-A652-AB925E393BA0}" destId="{30D4A365-C702-463F-8121-282D48DF8F87}" srcOrd="4" destOrd="0" presId="urn:microsoft.com/office/officeart/2005/8/layout/hProcess6"/>
    <dgm:cxn modelId="{AC1F4FA9-87EE-4147-8D84-1D66655386D8}" type="presParOf" srcId="{30D4A365-C702-463F-8121-282D48DF8F87}" destId="{7B228A85-72EE-4205-AAE6-01DCF02FDD06}" srcOrd="0" destOrd="0" presId="urn:microsoft.com/office/officeart/2005/8/layout/hProcess6"/>
    <dgm:cxn modelId="{9E7A9F01-1085-4350-8319-3680A70DEAF5}" type="presParOf" srcId="{30D4A365-C702-463F-8121-282D48DF8F87}" destId="{1730403A-2523-4D67-B660-6A63A4B5514F}" srcOrd="1" destOrd="0" presId="urn:microsoft.com/office/officeart/2005/8/layout/hProcess6"/>
    <dgm:cxn modelId="{26084A81-7F28-45B9-8757-DB306C524FE9}" type="presParOf" srcId="{30D4A365-C702-463F-8121-282D48DF8F87}" destId="{3CBC7E4D-A697-4468-AE1C-DEC2F5801E64}" srcOrd="2" destOrd="0" presId="urn:microsoft.com/office/officeart/2005/8/layout/hProcess6"/>
    <dgm:cxn modelId="{093D2766-B020-4E93-90B5-3B3F0F40D824}" type="presParOf" srcId="{30D4A365-C702-463F-8121-282D48DF8F87}" destId="{B64AEC7C-E896-4672-80A2-7B192CE32922}" srcOrd="3" destOrd="0" presId="urn:microsoft.com/office/officeart/2005/8/layout/hProcess6"/>
    <dgm:cxn modelId="{6435B870-5E4E-475F-B2B0-8653152F29F4}" type="presParOf" srcId="{A1C89DE7-8220-41D0-A652-AB925E393BA0}" destId="{A05C9E48-5A36-46A7-B275-4DD78BC77688}" srcOrd="5" destOrd="0" presId="urn:microsoft.com/office/officeart/2005/8/layout/hProcess6"/>
    <dgm:cxn modelId="{F1671CB7-2537-43D5-A2FD-D8B4113E5BB0}" type="presParOf" srcId="{A1C89DE7-8220-41D0-A652-AB925E393BA0}" destId="{AD55770E-06BE-45AA-AD31-BEBB2CEEBFF8}" srcOrd="6" destOrd="0" presId="urn:microsoft.com/office/officeart/2005/8/layout/hProcess6"/>
    <dgm:cxn modelId="{D3CC4D80-79F5-4C75-97C9-0BAC47376D28}" type="presParOf" srcId="{AD55770E-06BE-45AA-AD31-BEBB2CEEBFF8}" destId="{7750C6A6-C622-41CB-B5CE-AA5276954E01}" srcOrd="0" destOrd="0" presId="urn:microsoft.com/office/officeart/2005/8/layout/hProcess6"/>
    <dgm:cxn modelId="{336BFA19-A264-45E0-ABBC-503E4A608548}" type="presParOf" srcId="{AD55770E-06BE-45AA-AD31-BEBB2CEEBFF8}" destId="{C4E4B9EB-1CEC-484D-A14D-4A7C9E2DB5CC}" srcOrd="1" destOrd="0" presId="urn:microsoft.com/office/officeart/2005/8/layout/hProcess6"/>
    <dgm:cxn modelId="{6E2A29F7-AB42-4676-827D-74EA7953EFFD}" type="presParOf" srcId="{AD55770E-06BE-45AA-AD31-BEBB2CEEBFF8}" destId="{0D7183C9-820C-45B2-8852-27DF5D2BDBCC}" srcOrd="2" destOrd="0" presId="urn:microsoft.com/office/officeart/2005/8/layout/hProcess6"/>
    <dgm:cxn modelId="{0E2D876C-F108-4E2C-B294-28FF2AE53E12}" type="presParOf" srcId="{AD55770E-06BE-45AA-AD31-BEBB2CEEBFF8}" destId="{8041BA97-C261-42B6-965C-6694CBABDFC7}" srcOrd="3" destOrd="0" presId="urn:microsoft.com/office/officeart/2005/8/layout/hProcess6"/>
    <dgm:cxn modelId="{B30754B8-BEBD-49DC-A2A7-79D00748ABD7}" type="presParOf" srcId="{A1C89DE7-8220-41D0-A652-AB925E393BA0}" destId="{F28DD609-45BC-48A4-8BE3-21F94ADD73A9}" srcOrd="7" destOrd="0" presId="urn:microsoft.com/office/officeart/2005/8/layout/hProcess6"/>
    <dgm:cxn modelId="{441139D1-CEE1-4A9B-86D2-A84D33612BBE}" type="presParOf" srcId="{A1C89DE7-8220-41D0-A652-AB925E393BA0}" destId="{5CB8BD77-14A6-4107-B15F-4961A93FE1E7}" srcOrd="8" destOrd="0" presId="urn:microsoft.com/office/officeart/2005/8/layout/hProcess6"/>
    <dgm:cxn modelId="{6DAE8408-164B-4C2D-BCC7-BD002EA8A5B0}" type="presParOf" srcId="{5CB8BD77-14A6-4107-B15F-4961A93FE1E7}" destId="{61D20012-1C3F-49C7-BE74-007BA7E2A4F3}" srcOrd="0" destOrd="0" presId="urn:microsoft.com/office/officeart/2005/8/layout/hProcess6"/>
    <dgm:cxn modelId="{B2D4F711-822C-4D7A-87FF-41792DC8B4E4}" type="presParOf" srcId="{5CB8BD77-14A6-4107-B15F-4961A93FE1E7}" destId="{15F93E97-B75B-4BEC-84B8-7FE1FCA91D21}" srcOrd="1" destOrd="0" presId="urn:microsoft.com/office/officeart/2005/8/layout/hProcess6"/>
    <dgm:cxn modelId="{F28539AC-5CA6-4419-973E-42908DEC6A17}" type="presParOf" srcId="{5CB8BD77-14A6-4107-B15F-4961A93FE1E7}" destId="{B3A65E6E-5F8F-483A-9165-B246978F099F}" srcOrd="2" destOrd="0" presId="urn:microsoft.com/office/officeart/2005/8/layout/hProcess6"/>
    <dgm:cxn modelId="{E90E40C2-C1D6-40BC-855D-1F53D82BFBD7}" type="presParOf" srcId="{5CB8BD77-14A6-4107-B15F-4961A93FE1E7}" destId="{5EA5A88A-3DB2-4382-A2D7-789D4C61570D}" srcOrd="3" destOrd="0" presId="urn:microsoft.com/office/officeart/2005/8/layout/hProcess6"/>
    <dgm:cxn modelId="{008A9D26-09F1-4B60-8686-EBDFA9CE33CA}" type="presParOf" srcId="{A1C89DE7-8220-41D0-A652-AB925E393BA0}" destId="{94A5593C-3322-45AF-A792-85DFF65261A8}" srcOrd="9" destOrd="0" presId="urn:microsoft.com/office/officeart/2005/8/layout/hProcess6"/>
    <dgm:cxn modelId="{F5F1332D-3F67-4107-9AE8-0844211871B4}" type="presParOf" srcId="{A1C89DE7-8220-41D0-A652-AB925E393BA0}" destId="{EA4325C1-2257-466B-A775-400693DA2C73}" srcOrd="10" destOrd="0" presId="urn:microsoft.com/office/officeart/2005/8/layout/hProcess6"/>
    <dgm:cxn modelId="{19B964EF-A18A-4503-9C92-0982C1492DF1}" type="presParOf" srcId="{EA4325C1-2257-466B-A775-400693DA2C73}" destId="{525BC8F7-320C-4131-8761-16CDC235DD35}" srcOrd="0" destOrd="0" presId="urn:microsoft.com/office/officeart/2005/8/layout/hProcess6"/>
    <dgm:cxn modelId="{2F460BFA-A565-4689-BD34-E0350BE67C7E}" type="presParOf" srcId="{EA4325C1-2257-466B-A775-400693DA2C73}" destId="{AD9147B2-10B6-450F-8333-CD2D38BF640E}" srcOrd="1" destOrd="0" presId="urn:microsoft.com/office/officeart/2005/8/layout/hProcess6"/>
    <dgm:cxn modelId="{D8EE5A65-B64E-46CB-83C5-8AEB670D29C4}" type="presParOf" srcId="{EA4325C1-2257-466B-A775-400693DA2C73}" destId="{2C99F5DB-8418-495D-8A3A-8EF6F3DBBB47}" srcOrd="2" destOrd="0" presId="urn:microsoft.com/office/officeart/2005/8/layout/hProcess6"/>
    <dgm:cxn modelId="{1AC24AEA-FE27-47D1-A72E-7D2525F6DD4D}" type="presParOf" srcId="{EA4325C1-2257-466B-A775-400693DA2C73}" destId="{3E4BDE20-680D-4F22-A5FF-CCBC4FCA758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7AC487-6A8C-40DD-92E7-DEDC34E448DC}" type="doc">
      <dgm:prSet loTypeId="urn:microsoft.com/office/officeart/2005/8/layout/hProcess6" loCatId="process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GB"/>
        </a:p>
      </dgm:t>
    </dgm:pt>
    <dgm:pt modelId="{7F8399E7-E7C1-4000-A87F-58FBA65D8378}">
      <dgm:prSet phldrT="[Text]"/>
      <dgm:spPr>
        <a:solidFill>
          <a:schemeClr val="accent3">
            <a:lumMod val="75000"/>
          </a:schemeClr>
        </a:solidFill>
      </dgm:spPr>
      <dgm:t>
        <a:bodyPr rtlCol="0"/>
        <a:lstStyle/>
        <a:p>
          <a:pPr rtl="0"/>
          <a:r>
            <a:rPr lang="cy"/>
            <a:t>2014</a:t>
          </a:r>
        </a:p>
      </dgm:t>
    </dgm:pt>
    <dgm:pt modelId="{CD14B2FB-7E00-4547-9C4D-FA4AAF37412B}" type="parTrans" cxnId="{FABDB2C8-04EB-4D01-BACB-D9123CD8252D}">
      <dgm:prSet/>
      <dgm:spPr/>
      <dgm:t>
        <a:bodyPr rtlCol="0"/>
        <a:lstStyle/>
        <a:p>
          <a:pPr rtl="0"/>
          <a:endParaRPr lang="en-GB"/>
        </a:p>
      </dgm:t>
    </dgm:pt>
    <dgm:pt modelId="{C4520A88-F4AF-48EC-930C-5DA07A99F79B}" type="sibTrans" cxnId="{FABDB2C8-04EB-4D01-BACB-D9123CD8252D}">
      <dgm:prSet/>
      <dgm:spPr/>
      <dgm:t>
        <a:bodyPr rtlCol="0"/>
        <a:lstStyle/>
        <a:p>
          <a:pPr rtl="0"/>
          <a:endParaRPr lang="en-GB"/>
        </a:p>
      </dgm:t>
    </dgm:pt>
    <dgm:pt modelId="{041665F0-450C-403A-AF05-6D9743A8E08A}">
      <dgm:prSet phldrT="[Text]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C3839645-0090-4ED0-B0BF-9C4DE1D0172E}" type="parTrans" cxnId="{6926FFD5-AE42-4C9A-BFE4-44E98961C294}">
      <dgm:prSet/>
      <dgm:spPr/>
      <dgm:t>
        <a:bodyPr rtlCol="0"/>
        <a:lstStyle/>
        <a:p>
          <a:pPr rtl="0"/>
          <a:endParaRPr lang="en-GB"/>
        </a:p>
      </dgm:t>
    </dgm:pt>
    <dgm:pt modelId="{ADB34C6D-F926-45A6-AC4B-AE3926E6D013}" type="sibTrans" cxnId="{6926FFD5-AE42-4C9A-BFE4-44E98961C294}">
      <dgm:prSet/>
      <dgm:spPr/>
      <dgm:t>
        <a:bodyPr rtlCol="0"/>
        <a:lstStyle/>
        <a:p>
          <a:pPr rtl="0"/>
          <a:endParaRPr lang="en-GB"/>
        </a:p>
      </dgm:t>
    </dgm:pt>
    <dgm:pt modelId="{73580DCF-90FD-49DC-9585-E26F0F0DE88E}">
      <dgm:prSet phldrT="[Text]"/>
      <dgm:spPr>
        <a:solidFill>
          <a:schemeClr val="accent2">
            <a:lumMod val="75000"/>
          </a:schemeClr>
        </a:solidFill>
      </dgm:spPr>
      <dgm:t>
        <a:bodyPr rtlCol="0"/>
        <a:lstStyle/>
        <a:p>
          <a:pPr rtl="0"/>
          <a:r>
            <a:rPr lang="cy"/>
            <a:t>2017</a:t>
          </a:r>
        </a:p>
      </dgm:t>
    </dgm:pt>
    <dgm:pt modelId="{B43F507D-E60B-41D1-AC09-E68BAB3C61E6}" type="parTrans" cxnId="{95126416-BF61-4396-94DC-2B4B4C04315E}">
      <dgm:prSet/>
      <dgm:spPr/>
      <dgm:t>
        <a:bodyPr rtlCol="0"/>
        <a:lstStyle/>
        <a:p>
          <a:pPr rtl="0"/>
          <a:endParaRPr lang="en-GB"/>
        </a:p>
      </dgm:t>
    </dgm:pt>
    <dgm:pt modelId="{628206D1-9736-48D2-B934-FBEDF16FAF0C}" type="sibTrans" cxnId="{95126416-BF61-4396-94DC-2B4B4C04315E}">
      <dgm:prSet/>
      <dgm:spPr/>
      <dgm:t>
        <a:bodyPr rtlCol="0"/>
        <a:lstStyle/>
        <a:p>
          <a:pPr rtl="0"/>
          <a:endParaRPr lang="en-GB"/>
        </a:p>
      </dgm:t>
    </dgm:pt>
    <dgm:pt modelId="{73222AE1-4093-4B2B-B7BB-8249A4D0C658}">
      <dgm:prSet phldrT="[Text]" phldr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/>
        </a:p>
      </dgm:t>
    </dgm:pt>
    <dgm:pt modelId="{22B1F3C2-443A-4269-B5C0-D435B677299E}" type="parTrans" cxnId="{3D0688D0-4A25-4F3A-BD35-448080B7E7C6}">
      <dgm:prSet/>
      <dgm:spPr/>
      <dgm:t>
        <a:bodyPr rtlCol="0"/>
        <a:lstStyle/>
        <a:p>
          <a:pPr rtl="0"/>
          <a:endParaRPr lang="en-GB"/>
        </a:p>
      </dgm:t>
    </dgm:pt>
    <dgm:pt modelId="{B5160CD1-440B-42E6-B507-E2561AD2FDA1}" type="sibTrans" cxnId="{3D0688D0-4A25-4F3A-BD35-448080B7E7C6}">
      <dgm:prSet/>
      <dgm:spPr/>
      <dgm:t>
        <a:bodyPr rtlCol="0"/>
        <a:lstStyle/>
        <a:p>
          <a:pPr rtl="0"/>
          <a:endParaRPr lang="en-GB"/>
        </a:p>
      </dgm:t>
    </dgm:pt>
    <dgm:pt modelId="{FF35F0B1-CEBD-4D66-B02F-8EDD68812F78}">
      <dgm:prSet phldrT="[Text]" phldr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/>
        </a:p>
      </dgm:t>
    </dgm:pt>
    <dgm:pt modelId="{A96C6504-B119-4FB0-A757-AF4B842C227A}" type="parTrans" cxnId="{09824A24-1652-4D4C-87E4-B7DB1888974F}">
      <dgm:prSet/>
      <dgm:spPr/>
      <dgm:t>
        <a:bodyPr rtlCol="0"/>
        <a:lstStyle/>
        <a:p>
          <a:pPr rtl="0"/>
          <a:endParaRPr lang="en-GB"/>
        </a:p>
      </dgm:t>
    </dgm:pt>
    <dgm:pt modelId="{D0BE4767-5A30-4A1E-88F0-0BFE867380DB}" type="sibTrans" cxnId="{09824A24-1652-4D4C-87E4-B7DB1888974F}">
      <dgm:prSet/>
      <dgm:spPr/>
      <dgm:t>
        <a:bodyPr rtlCol="0"/>
        <a:lstStyle/>
        <a:p>
          <a:pPr rtl="0"/>
          <a:endParaRPr lang="en-GB"/>
        </a:p>
      </dgm:t>
    </dgm:pt>
    <dgm:pt modelId="{A95C766A-E93E-424E-B456-776D1D5C993A}">
      <dgm:prSet phldrT="[Text]"/>
      <dgm:spPr>
        <a:solidFill>
          <a:schemeClr val="accent1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2020</a:t>
          </a:r>
        </a:p>
      </dgm:t>
    </dgm:pt>
    <dgm:pt modelId="{8F094C80-19A1-4C14-9C65-C437998BE504}" type="parTrans" cxnId="{6FF8B10C-4FD2-4DA0-84CC-9F03FC301DAC}">
      <dgm:prSet/>
      <dgm:spPr/>
      <dgm:t>
        <a:bodyPr rtlCol="0"/>
        <a:lstStyle/>
        <a:p>
          <a:pPr rtl="0"/>
          <a:endParaRPr lang="en-GB"/>
        </a:p>
      </dgm:t>
    </dgm:pt>
    <dgm:pt modelId="{D50B8456-64C7-4677-A92E-DA8E87D4245F}" type="sibTrans" cxnId="{6FF8B10C-4FD2-4DA0-84CC-9F03FC301DAC}">
      <dgm:prSet/>
      <dgm:spPr/>
      <dgm:t>
        <a:bodyPr rtlCol="0"/>
        <a:lstStyle/>
        <a:p>
          <a:pPr rtl="0"/>
          <a:endParaRPr lang="en-GB"/>
        </a:p>
      </dgm:t>
    </dgm:pt>
    <dgm:pt modelId="{0F0BDC28-6115-4B98-9858-89B33C559FED}">
      <dgm:prSet phldrT="[Text]" phldr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D2CCE618-876C-4E32-AB28-3E39075816FB}" type="parTrans" cxnId="{46852C37-9754-48B0-8011-DAAE01638FF1}">
      <dgm:prSet/>
      <dgm:spPr/>
      <dgm:t>
        <a:bodyPr rtlCol="0"/>
        <a:lstStyle/>
        <a:p>
          <a:pPr rtl="0"/>
          <a:endParaRPr lang="en-GB"/>
        </a:p>
      </dgm:t>
    </dgm:pt>
    <dgm:pt modelId="{DCCD2536-DA70-4EDD-A259-0C5236755143}" type="sibTrans" cxnId="{46852C37-9754-48B0-8011-DAAE01638FF1}">
      <dgm:prSet/>
      <dgm:spPr/>
      <dgm:t>
        <a:bodyPr rtlCol="0"/>
        <a:lstStyle/>
        <a:p>
          <a:pPr rtl="0"/>
          <a:endParaRPr lang="en-GB"/>
        </a:p>
      </dgm:t>
    </dgm:pt>
    <dgm:pt modelId="{80FCAA2E-9C98-48D8-B6D5-DF8B9A53BA7E}">
      <dgm:prSet phldrT="[Text]" phldr="1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 rtlCol="0"/>
        <a:lstStyle/>
        <a:p>
          <a:pPr rtl="0"/>
          <a:endParaRPr lang="en-GB" dirty="0"/>
        </a:p>
      </dgm:t>
    </dgm:pt>
    <dgm:pt modelId="{EFDA4352-3AB9-4796-AE4F-C67F6BB6884D}" type="parTrans" cxnId="{066C4831-C94F-421A-870F-F46B6B036699}">
      <dgm:prSet/>
      <dgm:spPr/>
      <dgm:t>
        <a:bodyPr rtlCol="0"/>
        <a:lstStyle/>
        <a:p>
          <a:pPr rtl="0"/>
          <a:endParaRPr lang="en-GB"/>
        </a:p>
      </dgm:t>
    </dgm:pt>
    <dgm:pt modelId="{4D5179C9-9770-4516-9A21-7D727C151524}" type="sibTrans" cxnId="{066C4831-C94F-421A-870F-F46B6B036699}">
      <dgm:prSet/>
      <dgm:spPr/>
      <dgm:t>
        <a:bodyPr rtlCol="0"/>
        <a:lstStyle/>
        <a:p>
          <a:pPr rtl="0"/>
          <a:endParaRPr lang="en-GB"/>
        </a:p>
      </dgm:t>
    </dgm:pt>
    <dgm:pt modelId="{D1D07B00-023D-4F63-B3C7-DE5684618336}">
      <dgm:prSet/>
      <dgm:spPr>
        <a:solidFill>
          <a:schemeClr val="accent6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2022</a:t>
          </a:r>
        </a:p>
      </dgm:t>
    </dgm:pt>
    <dgm:pt modelId="{C13D63CC-22C3-467F-B8C6-65C981716096}" type="parTrans" cxnId="{71FA2FF1-28B6-4D4D-A74F-FF40824F0D0F}">
      <dgm:prSet/>
      <dgm:spPr/>
      <dgm:t>
        <a:bodyPr rtlCol="0"/>
        <a:lstStyle/>
        <a:p>
          <a:pPr rtl="0"/>
          <a:endParaRPr lang="en-GB"/>
        </a:p>
      </dgm:t>
    </dgm:pt>
    <dgm:pt modelId="{9EB0E664-3542-4644-9F8F-E3479B040BE8}" type="sibTrans" cxnId="{71FA2FF1-28B6-4D4D-A74F-FF40824F0D0F}">
      <dgm:prSet/>
      <dgm:spPr/>
      <dgm:t>
        <a:bodyPr rtlCol="0"/>
        <a:lstStyle/>
        <a:p>
          <a:pPr rtl="0"/>
          <a:endParaRPr lang="en-GB"/>
        </a:p>
      </dgm:t>
    </dgm:pt>
    <dgm:pt modelId="{534D4D26-DA13-4B7D-8A46-796BA13CB927}">
      <dgm:prSet/>
      <dgm:spPr>
        <a:solidFill>
          <a:schemeClr val="accent3">
            <a:lumMod val="75000"/>
          </a:schemeClr>
        </a:solidFill>
      </dgm:spPr>
      <dgm:t>
        <a:bodyPr rtlCol="0"/>
        <a:lstStyle/>
        <a:p>
          <a:pPr rtl="0"/>
          <a:r>
            <a:rPr lang="cy"/>
            <a:t>2025</a:t>
          </a:r>
        </a:p>
      </dgm:t>
    </dgm:pt>
    <dgm:pt modelId="{6F7EF63D-A8EE-4A4E-8557-06E76A0DEE94}" type="parTrans" cxnId="{77B3AB11-B36F-44CA-81E6-53E9CB4525C8}">
      <dgm:prSet/>
      <dgm:spPr/>
      <dgm:t>
        <a:bodyPr rtlCol="0"/>
        <a:lstStyle/>
        <a:p>
          <a:pPr rtl="0"/>
          <a:endParaRPr lang="en-GB"/>
        </a:p>
      </dgm:t>
    </dgm:pt>
    <dgm:pt modelId="{AD11DE6F-1C0E-4D1A-B2A3-670653461B2F}" type="sibTrans" cxnId="{77B3AB11-B36F-44CA-81E6-53E9CB4525C8}">
      <dgm:prSet/>
      <dgm:spPr/>
      <dgm:t>
        <a:bodyPr rtlCol="0"/>
        <a:lstStyle/>
        <a:p>
          <a:pPr rtl="0"/>
          <a:endParaRPr lang="en-GB"/>
        </a:p>
      </dgm:t>
    </dgm:pt>
    <dgm:pt modelId="{9A9777EC-611C-4A79-A67E-A74CF9A4B6F9}">
      <dgm:prSet/>
      <dgm:spPr/>
      <dgm:t>
        <a:bodyPr rtlCol="0"/>
        <a:lstStyle/>
        <a:p>
          <a:pPr rtl="0"/>
          <a:r>
            <a:rPr lang="cy"/>
            <a:t>2024</a:t>
          </a:r>
        </a:p>
      </dgm:t>
    </dgm:pt>
    <dgm:pt modelId="{359DD6CF-1D75-475E-90AC-63B4B6C0E320}" type="parTrans" cxnId="{45A16270-B4B7-4D1D-B8EF-980E539AE080}">
      <dgm:prSet/>
      <dgm:spPr/>
      <dgm:t>
        <a:bodyPr rtlCol="0"/>
        <a:lstStyle/>
        <a:p>
          <a:pPr rtl="0"/>
          <a:endParaRPr lang="en-GB"/>
        </a:p>
      </dgm:t>
    </dgm:pt>
    <dgm:pt modelId="{AF0808C9-8FBE-4FEA-8759-FAF2EECD0C64}" type="sibTrans" cxnId="{45A16270-B4B7-4D1D-B8EF-980E539AE080}">
      <dgm:prSet/>
      <dgm:spPr/>
      <dgm:t>
        <a:bodyPr rtlCol="0"/>
        <a:lstStyle/>
        <a:p>
          <a:pPr rtl="0"/>
          <a:endParaRPr lang="en-GB"/>
        </a:p>
      </dgm:t>
    </dgm:pt>
    <dgm:pt modelId="{A1C89DE7-8220-41D0-A652-AB925E393BA0}" type="pres">
      <dgm:prSet presAssocID="{3C7AC487-6A8C-40DD-92E7-DEDC34E448DC}" presName="theList" presStyleCnt="0">
        <dgm:presLayoutVars>
          <dgm:dir/>
          <dgm:animLvl val="lvl"/>
          <dgm:resizeHandles val="exact"/>
        </dgm:presLayoutVars>
      </dgm:prSet>
      <dgm:spPr/>
    </dgm:pt>
    <dgm:pt modelId="{E414C75A-BFCD-426B-A324-E7ACA5F4206D}" type="pres">
      <dgm:prSet presAssocID="{7F8399E7-E7C1-4000-A87F-58FBA65D8378}" presName="compNode" presStyleCnt="0"/>
      <dgm:spPr/>
    </dgm:pt>
    <dgm:pt modelId="{94C70BC6-86E6-49CC-8843-C5B32B9EBA67}" type="pres">
      <dgm:prSet presAssocID="{7F8399E7-E7C1-4000-A87F-58FBA65D8378}" presName="noGeometry" presStyleCnt="0"/>
      <dgm:spPr/>
    </dgm:pt>
    <dgm:pt modelId="{D269D59D-57E3-4153-92BB-2B38D805D426}" type="pres">
      <dgm:prSet presAssocID="{7F8399E7-E7C1-4000-A87F-58FBA65D8378}" presName="childTextVisible" presStyleLbl="bgAccFollowNode1" presStyleIdx="0" presStyleCnt="6" custLinFactNeighborX="606" custLinFactNeighborY="0">
        <dgm:presLayoutVars>
          <dgm:bulletEnabled val="1"/>
        </dgm:presLayoutVars>
      </dgm:prSet>
      <dgm:spPr/>
    </dgm:pt>
    <dgm:pt modelId="{C3867E5E-A762-4C84-BBE4-42389287B171}" type="pres">
      <dgm:prSet presAssocID="{7F8399E7-E7C1-4000-A87F-58FBA65D8378}" presName="childTextHidden" presStyleLbl="bgAccFollowNode1" presStyleIdx="0" presStyleCnt="6"/>
      <dgm:spPr/>
    </dgm:pt>
    <dgm:pt modelId="{086074D8-E7C3-4F37-9C3F-8CC5EE107372}" type="pres">
      <dgm:prSet presAssocID="{7F8399E7-E7C1-4000-A87F-58FBA65D8378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B8F70017-EBB5-46D7-A8BB-53304D36F138}" type="pres">
      <dgm:prSet presAssocID="{7F8399E7-E7C1-4000-A87F-58FBA65D8378}" presName="aSpace" presStyleCnt="0"/>
      <dgm:spPr/>
    </dgm:pt>
    <dgm:pt modelId="{49957F22-3331-4ECB-8FB0-CED7575BDE86}" type="pres">
      <dgm:prSet presAssocID="{73580DCF-90FD-49DC-9585-E26F0F0DE88E}" presName="compNode" presStyleCnt="0"/>
      <dgm:spPr/>
    </dgm:pt>
    <dgm:pt modelId="{4F96774F-76A3-4955-89EF-9BCB4F16FB1A}" type="pres">
      <dgm:prSet presAssocID="{73580DCF-90FD-49DC-9585-E26F0F0DE88E}" presName="noGeometry" presStyleCnt="0"/>
      <dgm:spPr/>
    </dgm:pt>
    <dgm:pt modelId="{5A14D532-99EB-48BC-A666-8B7AF6E219A3}" type="pres">
      <dgm:prSet presAssocID="{73580DCF-90FD-49DC-9585-E26F0F0DE88E}" presName="childTextVisible" presStyleLbl="bgAccFollowNode1" presStyleIdx="1" presStyleCnt="6">
        <dgm:presLayoutVars>
          <dgm:bulletEnabled val="1"/>
        </dgm:presLayoutVars>
      </dgm:prSet>
      <dgm:spPr/>
    </dgm:pt>
    <dgm:pt modelId="{3DEFEAFE-B196-4C9D-8F40-940E6F548AED}" type="pres">
      <dgm:prSet presAssocID="{73580DCF-90FD-49DC-9585-E26F0F0DE88E}" presName="childTextHidden" presStyleLbl="bgAccFollowNode1" presStyleIdx="1" presStyleCnt="6"/>
      <dgm:spPr/>
    </dgm:pt>
    <dgm:pt modelId="{F1992BD7-C724-4E0B-A565-E2A339B724F5}" type="pres">
      <dgm:prSet presAssocID="{73580DCF-90FD-49DC-9585-E26F0F0DE88E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CD67A94F-FA5D-4141-B67B-E245FBE92CA1}" type="pres">
      <dgm:prSet presAssocID="{73580DCF-90FD-49DC-9585-E26F0F0DE88E}" presName="aSpace" presStyleCnt="0"/>
      <dgm:spPr/>
    </dgm:pt>
    <dgm:pt modelId="{30D4A365-C702-463F-8121-282D48DF8F87}" type="pres">
      <dgm:prSet presAssocID="{A95C766A-E93E-424E-B456-776D1D5C993A}" presName="compNode" presStyleCnt="0"/>
      <dgm:spPr/>
    </dgm:pt>
    <dgm:pt modelId="{7B228A85-72EE-4205-AAE6-01DCF02FDD06}" type="pres">
      <dgm:prSet presAssocID="{A95C766A-E93E-424E-B456-776D1D5C993A}" presName="noGeometry" presStyleCnt="0"/>
      <dgm:spPr/>
    </dgm:pt>
    <dgm:pt modelId="{1730403A-2523-4D67-B660-6A63A4B5514F}" type="pres">
      <dgm:prSet presAssocID="{A95C766A-E93E-424E-B456-776D1D5C993A}" presName="childTextVisible" presStyleLbl="bgAccFollowNode1" presStyleIdx="2" presStyleCnt="6">
        <dgm:presLayoutVars>
          <dgm:bulletEnabled val="1"/>
        </dgm:presLayoutVars>
      </dgm:prSet>
      <dgm:spPr/>
    </dgm:pt>
    <dgm:pt modelId="{3CBC7E4D-A697-4468-AE1C-DEC2F5801E64}" type="pres">
      <dgm:prSet presAssocID="{A95C766A-E93E-424E-B456-776D1D5C993A}" presName="childTextHidden" presStyleLbl="bgAccFollowNode1" presStyleIdx="2" presStyleCnt="6"/>
      <dgm:spPr/>
    </dgm:pt>
    <dgm:pt modelId="{B64AEC7C-E896-4672-80A2-7B192CE32922}" type="pres">
      <dgm:prSet presAssocID="{A95C766A-E93E-424E-B456-776D1D5C993A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A05C9E48-5A36-46A7-B275-4DD78BC77688}" type="pres">
      <dgm:prSet presAssocID="{A95C766A-E93E-424E-B456-776D1D5C993A}" presName="aSpace" presStyleCnt="0"/>
      <dgm:spPr/>
    </dgm:pt>
    <dgm:pt modelId="{AD55770E-06BE-45AA-AD31-BEBB2CEEBFF8}" type="pres">
      <dgm:prSet presAssocID="{D1D07B00-023D-4F63-B3C7-DE5684618336}" presName="compNode" presStyleCnt="0"/>
      <dgm:spPr/>
    </dgm:pt>
    <dgm:pt modelId="{7750C6A6-C622-41CB-B5CE-AA5276954E01}" type="pres">
      <dgm:prSet presAssocID="{D1D07B00-023D-4F63-B3C7-DE5684618336}" presName="noGeometry" presStyleCnt="0"/>
      <dgm:spPr/>
    </dgm:pt>
    <dgm:pt modelId="{C4E4B9EB-1CEC-484D-A14D-4A7C9E2DB5CC}" type="pres">
      <dgm:prSet presAssocID="{D1D07B00-023D-4F63-B3C7-DE5684618336}" presName="childTextVisible" presStyleLbl="bgAccFollowNode1" presStyleIdx="3" presStyleCnt="6">
        <dgm:presLayoutVars>
          <dgm:bulletEnabled val="1"/>
        </dgm:presLayoutVars>
      </dgm:prSet>
      <dgm:spPr>
        <a:solidFill>
          <a:schemeClr val="accent6">
            <a:lumMod val="60000"/>
            <a:lumOff val="40000"/>
            <a:alpha val="90000"/>
          </a:schemeClr>
        </a:solidFill>
      </dgm:spPr>
    </dgm:pt>
    <dgm:pt modelId="{0D7183C9-820C-45B2-8852-27DF5D2BDBCC}" type="pres">
      <dgm:prSet presAssocID="{D1D07B00-023D-4F63-B3C7-DE5684618336}" presName="childTextHidden" presStyleLbl="bgAccFollowNode1" presStyleIdx="3" presStyleCnt="6"/>
      <dgm:spPr/>
    </dgm:pt>
    <dgm:pt modelId="{8041BA97-C261-42B6-965C-6694CBABDFC7}" type="pres">
      <dgm:prSet presAssocID="{D1D07B00-023D-4F63-B3C7-DE5684618336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F28DD609-45BC-48A4-8BE3-21F94ADD73A9}" type="pres">
      <dgm:prSet presAssocID="{D1D07B00-023D-4F63-B3C7-DE5684618336}" presName="aSpace" presStyleCnt="0"/>
      <dgm:spPr/>
    </dgm:pt>
    <dgm:pt modelId="{5CB8BD77-14A6-4107-B15F-4961A93FE1E7}" type="pres">
      <dgm:prSet presAssocID="{9A9777EC-611C-4A79-A67E-A74CF9A4B6F9}" presName="compNode" presStyleCnt="0"/>
      <dgm:spPr/>
    </dgm:pt>
    <dgm:pt modelId="{61D20012-1C3F-49C7-BE74-007BA7E2A4F3}" type="pres">
      <dgm:prSet presAssocID="{9A9777EC-611C-4A79-A67E-A74CF9A4B6F9}" presName="noGeometry" presStyleCnt="0"/>
      <dgm:spPr/>
    </dgm:pt>
    <dgm:pt modelId="{15F93E97-B75B-4BEC-84B8-7FE1FCA91D21}" type="pres">
      <dgm:prSet presAssocID="{9A9777EC-611C-4A79-A67E-A74CF9A4B6F9}" presName="childTextVisible" presStyleLbl="bgAccFollowNode1" presStyleIdx="4" presStyleCnt="6">
        <dgm:presLayoutVars>
          <dgm:bulletEnabled val="1"/>
        </dgm:presLayoutVars>
      </dgm:prSet>
      <dgm:spPr/>
    </dgm:pt>
    <dgm:pt modelId="{B3A65E6E-5F8F-483A-9165-B246978F099F}" type="pres">
      <dgm:prSet presAssocID="{9A9777EC-611C-4A79-A67E-A74CF9A4B6F9}" presName="childTextHidden" presStyleLbl="bgAccFollowNode1" presStyleIdx="4" presStyleCnt="6"/>
      <dgm:spPr/>
    </dgm:pt>
    <dgm:pt modelId="{5EA5A88A-3DB2-4382-A2D7-789D4C61570D}" type="pres">
      <dgm:prSet presAssocID="{9A9777EC-611C-4A79-A67E-A74CF9A4B6F9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94A5593C-3322-45AF-A792-85DFF65261A8}" type="pres">
      <dgm:prSet presAssocID="{9A9777EC-611C-4A79-A67E-A74CF9A4B6F9}" presName="aSpace" presStyleCnt="0"/>
      <dgm:spPr/>
    </dgm:pt>
    <dgm:pt modelId="{EA4325C1-2257-466B-A775-400693DA2C73}" type="pres">
      <dgm:prSet presAssocID="{534D4D26-DA13-4B7D-8A46-796BA13CB927}" presName="compNode" presStyleCnt="0"/>
      <dgm:spPr/>
    </dgm:pt>
    <dgm:pt modelId="{525BC8F7-320C-4131-8761-16CDC235DD35}" type="pres">
      <dgm:prSet presAssocID="{534D4D26-DA13-4B7D-8A46-796BA13CB927}" presName="noGeometry" presStyleCnt="0"/>
      <dgm:spPr/>
    </dgm:pt>
    <dgm:pt modelId="{AD9147B2-10B6-450F-8333-CD2D38BF640E}" type="pres">
      <dgm:prSet presAssocID="{534D4D26-DA13-4B7D-8A46-796BA13CB927}" presName="childTextVisible" presStyleLbl="bgAccFollowNode1" presStyleIdx="5" presStyleCnt="6">
        <dgm:presLayoutVars>
          <dgm:bulletEnabled val="1"/>
        </dgm:presLayoutVars>
      </dgm:prSet>
      <dgm:spPr>
        <a:solidFill>
          <a:schemeClr val="accent3">
            <a:lumMod val="60000"/>
            <a:lumOff val="40000"/>
            <a:alpha val="90000"/>
          </a:schemeClr>
        </a:solidFill>
      </dgm:spPr>
    </dgm:pt>
    <dgm:pt modelId="{2C99F5DB-8418-495D-8A3A-8EF6F3DBBB47}" type="pres">
      <dgm:prSet presAssocID="{534D4D26-DA13-4B7D-8A46-796BA13CB927}" presName="childTextHidden" presStyleLbl="bgAccFollowNode1" presStyleIdx="5" presStyleCnt="6"/>
      <dgm:spPr/>
    </dgm:pt>
    <dgm:pt modelId="{3E4BDE20-680D-4F22-A5FF-CCBC4FCA7583}" type="pres">
      <dgm:prSet presAssocID="{534D4D26-DA13-4B7D-8A46-796BA13CB927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6FF8B10C-4FD2-4DA0-84CC-9F03FC301DAC}" srcId="{3C7AC487-6A8C-40DD-92E7-DEDC34E448DC}" destId="{A95C766A-E93E-424E-B456-776D1D5C993A}" srcOrd="2" destOrd="0" parTransId="{8F094C80-19A1-4C14-9C65-C437998BE504}" sibTransId="{D50B8456-64C7-4677-A92E-DA8E87D4245F}"/>
    <dgm:cxn modelId="{690EE50E-03E3-430C-85D7-06DBC3AFC2F5}" type="presOf" srcId="{0F0BDC28-6115-4B98-9858-89B33C559FED}" destId="{1730403A-2523-4D67-B660-6A63A4B5514F}" srcOrd="0" destOrd="0" presId="urn:microsoft.com/office/officeart/2005/8/layout/hProcess6"/>
    <dgm:cxn modelId="{77B3AB11-B36F-44CA-81E6-53E9CB4525C8}" srcId="{3C7AC487-6A8C-40DD-92E7-DEDC34E448DC}" destId="{534D4D26-DA13-4B7D-8A46-796BA13CB927}" srcOrd="5" destOrd="0" parTransId="{6F7EF63D-A8EE-4A4E-8557-06E76A0DEE94}" sibTransId="{AD11DE6F-1C0E-4D1A-B2A3-670653461B2F}"/>
    <dgm:cxn modelId="{95126416-BF61-4396-94DC-2B4B4C04315E}" srcId="{3C7AC487-6A8C-40DD-92E7-DEDC34E448DC}" destId="{73580DCF-90FD-49DC-9585-E26F0F0DE88E}" srcOrd="1" destOrd="0" parTransId="{B43F507D-E60B-41D1-AC09-E68BAB3C61E6}" sibTransId="{628206D1-9736-48D2-B934-FBEDF16FAF0C}"/>
    <dgm:cxn modelId="{6E50D820-1390-4145-821D-CE520CF8554A}" type="presOf" srcId="{D1D07B00-023D-4F63-B3C7-DE5684618336}" destId="{8041BA97-C261-42B6-965C-6694CBABDFC7}" srcOrd="0" destOrd="0" presId="urn:microsoft.com/office/officeart/2005/8/layout/hProcess6"/>
    <dgm:cxn modelId="{09824A24-1652-4D4C-87E4-B7DB1888974F}" srcId="{73580DCF-90FD-49DC-9585-E26F0F0DE88E}" destId="{FF35F0B1-CEBD-4D66-B02F-8EDD68812F78}" srcOrd="1" destOrd="0" parTransId="{A96C6504-B119-4FB0-A757-AF4B842C227A}" sibTransId="{D0BE4767-5A30-4A1E-88F0-0BFE867380DB}"/>
    <dgm:cxn modelId="{13E60026-FFC8-460A-8D9C-DE770E5CD79B}" type="presOf" srcId="{A95C766A-E93E-424E-B456-776D1D5C993A}" destId="{B64AEC7C-E896-4672-80A2-7B192CE32922}" srcOrd="0" destOrd="0" presId="urn:microsoft.com/office/officeart/2005/8/layout/hProcess6"/>
    <dgm:cxn modelId="{87A4E726-C9D9-4876-8956-B527BC7E0923}" type="presOf" srcId="{7F8399E7-E7C1-4000-A87F-58FBA65D8378}" destId="{086074D8-E7C3-4F37-9C3F-8CC5EE107372}" srcOrd="0" destOrd="0" presId="urn:microsoft.com/office/officeart/2005/8/layout/hProcess6"/>
    <dgm:cxn modelId="{066C4831-C94F-421A-870F-F46B6B036699}" srcId="{A95C766A-E93E-424E-B456-776D1D5C993A}" destId="{80FCAA2E-9C98-48D8-B6D5-DF8B9A53BA7E}" srcOrd="1" destOrd="0" parTransId="{EFDA4352-3AB9-4796-AE4F-C67F6BB6884D}" sibTransId="{4D5179C9-9770-4516-9A21-7D727C151524}"/>
    <dgm:cxn modelId="{46852C37-9754-48B0-8011-DAAE01638FF1}" srcId="{A95C766A-E93E-424E-B456-776D1D5C993A}" destId="{0F0BDC28-6115-4B98-9858-89B33C559FED}" srcOrd="0" destOrd="0" parTransId="{D2CCE618-876C-4E32-AB28-3E39075816FB}" sibTransId="{DCCD2536-DA70-4EDD-A259-0C5236755143}"/>
    <dgm:cxn modelId="{01C50840-2CBD-4910-8308-45846E8D542A}" type="presOf" srcId="{FF35F0B1-CEBD-4D66-B02F-8EDD68812F78}" destId="{3DEFEAFE-B196-4C9D-8F40-940E6F548AED}" srcOrd="1" destOrd="1" presId="urn:microsoft.com/office/officeart/2005/8/layout/hProcess6"/>
    <dgm:cxn modelId="{EFCB4865-C82D-48E0-A808-6755446D7AB9}" type="presOf" srcId="{3C7AC487-6A8C-40DD-92E7-DEDC34E448DC}" destId="{A1C89DE7-8220-41D0-A652-AB925E393BA0}" srcOrd="0" destOrd="0" presId="urn:microsoft.com/office/officeart/2005/8/layout/hProcess6"/>
    <dgm:cxn modelId="{5B75EB4D-05C5-495A-BD72-5D337A396479}" type="presOf" srcId="{534D4D26-DA13-4B7D-8A46-796BA13CB927}" destId="{3E4BDE20-680D-4F22-A5FF-CCBC4FCA7583}" srcOrd="0" destOrd="0" presId="urn:microsoft.com/office/officeart/2005/8/layout/hProcess6"/>
    <dgm:cxn modelId="{1282404E-1DFC-418D-8F43-F10DC90A407A}" type="presOf" srcId="{80FCAA2E-9C98-48D8-B6D5-DF8B9A53BA7E}" destId="{1730403A-2523-4D67-B660-6A63A4B5514F}" srcOrd="0" destOrd="1" presId="urn:microsoft.com/office/officeart/2005/8/layout/hProcess6"/>
    <dgm:cxn modelId="{873E1450-A13E-4319-AE97-4FB58A9C0C19}" type="presOf" srcId="{9A9777EC-611C-4A79-A67E-A74CF9A4B6F9}" destId="{5EA5A88A-3DB2-4382-A2D7-789D4C61570D}" srcOrd="0" destOrd="0" presId="urn:microsoft.com/office/officeart/2005/8/layout/hProcess6"/>
    <dgm:cxn modelId="{45A16270-B4B7-4D1D-B8EF-980E539AE080}" srcId="{3C7AC487-6A8C-40DD-92E7-DEDC34E448DC}" destId="{9A9777EC-611C-4A79-A67E-A74CF9A4B6F9}" srcOrd="4" destOrd="0" parTransId="{359DD6CF-1D75-475E-90AC-63B4B6C0E320}" sibTransId="{AF0808C9-8FBE-4FEA-8759-FAF2EECD0C64}"/>
    <dgm:cxn modelId="{438AC873-04BC-4238-B460-52D75D477A53}" type="presOf" srcId="{73222AE1-4093-4B2B-B7BB-8249A4D0C658}" destId="{3DEFEAFE-B196-4C9D-8F40-940E6F548AED}" srcOrd="1" destOrd="0" presId="urn:microsoft.com/office/officeart/2005/8/layout/hProcess6"/>
    <dgm:cxn modelId="{DDEA5659-604A-432B-86AC-C5DAC56BBA9F}" type="presOf" srcId="{FF35F0B1-CEBD-4D66-B02F-8EDD68812F78}" destId="{5A14D532-99EB-48BC-A666-8B7AF6E219A3}" srcOrd="0" destOrd="1" presId="urn:microsoft.com/office/officeart/2005/8/layout/hProcess6"/>
    <dgm:cxn modelId="{ED59E6A2-2C5F-4A95-A520-0FA9C2FCE298}" type="presOf" srcId="{73222AE1-4093-4B2B-B7BB-8249A4D0C658}" destId="{5A14D532-99EB-48BC-A666-8B7AF6E219A3}" srcOrd="0" destOrd="0" presId="urn:microsoft.com/office/officeart/2005/8/layout/hProcess6"/>
    <dgm:cxn modelId="{988BA9B6-7D94-4CC8-BCA9-CFB5C9E18BF4}" type="presOf" srcId="{80FCAA2E-9C98-48D8-B6D5-DF8B9A53BA7E}" destId="{3CBC7E4D-A697-4468-AE1C-DEC2F5801E64}" srcOrd="1" destOrd="1" presId="urn:microsoft.com/office/officeart/2005/8/layout/hProcess6"/>
    <dgm:cxn modelId="{C0D004BE-C6F5-45E5-B346-6DEFDF54BA5C}" type="presOf" srcId="{0F0BDC28-6115-4B98-9858-89B33C559FED}" destId="{3CBC7E4D-A697-4468-AE1C-DEC2F5801E64}" srcOrd="1" destOrd="0" presId="urn:microsoft.com/office/officeart/2005/8/layout/hProcess6"/>
    <dgm:cxn modelId="{117331C2-7E2F-46B5-AF86-3F8BEA029B6C}" type="presOf" srcId="{041665F0-450C-403A-AF05-6D9743A8E08A}" destId="{D269D59D-57E3-4153-92BB-2B38D805D426}" srcOrd="0" destOrd="0" presId="urn:microsoft.com/office/officeart/2005/8/layout/hProcess6"/>
    <dgm:cxn modelId="{93DFEBC4-F131-4656-A0F2-DEC3E80C422C}" type="presOf" srcId="{041665F0-450C-403A-AF05-6D9743A8E08A}" destId="{C3867E5E-A762-4C84-BBE4-42389287B171}" srcOrd="1" destOrd="0" presId="urn:microsoft.com/office/officeart/2005/8/layout/hProcess6"/>
    <dgm:cxn modelId="{FABDB2C8-04EB-4D01-BACB-D9123CD8252D}" srcId="{3C7AC487-6A8C-40DD-92E7-DEDC34E448DC}" destId="{7F8399E7-E7C1-4000-A87F-58FBA65D8378}" srcOrd="0" destOrd="0" parTransId="{CD14B2FB-7E00-4547-9C4D-FA4AAF37412B}" sibTransId="{C4520A88-F4AF-48EC-930C-5DA07A99F79B}"/>
    <dgm:cxn modelId="{3D0688D0-4A25-4F3A-BD35-448080B7E7C6}" srcId="{73580DCF-90FD-49DC-9585-E26F0F0DE88E}" destId="{73222AE1-4093-4B2B-B7BB-8249A4D0C658}" srcOrd="0" destOrd="0" parTransId="{22B1F3C2-443A-4269-B5C0-D435B677299E}" sibTransId="{B5160CD1-440B-42E6-B507-E2561AD2FDA1}"/>
    <dgm:cxn modelId="{6926FFD5-AE42-4C9A-BFE4-44E98961C294}" srcId="{7F8399E7-E7C1-4000-A87F-58FBA65D8378}" destId="{041665F0-450C-403A-AF05-6D9743A8E08A}" srcOrd="0" destOrd="0" parTransId="{C3839645-0090-4ED0-B0BF-9C4DE1D0172E}" sibTransId="{ADB34C6D-F926-45A6-AC4B-AE3926E6D013}"/>
    <dgm:cxn modelId="{A4D669EC-A9D9-47ED-9C4F-B90AA7DDA49F}" type="presOf" srcId="{73580DCF-90FD-49DC-9585-E26F0F0DE88E}" destId="{F1992BD7-C724-4E0B-A565-E2A339B724F5}" srcOrd="0" destOrd="0" presId="urn:microsoft.com/office/officeart/2005/8/layout/hProcess6"/>
    <dgm:cxn modelId="{71FA2FF1-28B6-4D4D-A74F-FF40824F0D0F}" srcId="{3C7AC487-6A8C-40DD-92E7-DEDC34E448DC}" destId="{D1D07B00-023D-4F63-B3C7-DE5684618336}" srcOrd="3" destOrd="0" parTransId="{C13D63CC-22C3-467F-B8C6-65C981716096}" sibTransId="{9EB0E664-3542-4644-9F8F-E3479B040BE8}"/>
    <dgm:cxn modelId="{C7A44332-4438-44FE-BBB1-5FB20311D223}" type="presParOf" srcId="{A1C89DE7-8220-41D0-A652-AB925E393BA0}" destId="{E414C75A-BFCD-426B-A324-E7ACA5F4206D}" srcOrd="0" destOrd="0" presId="urn:microsoft.com/office/officeart/2005/8/layout/hProcess6"/>
    <dgm:cxn modelId="{49F191ED-B53D-4E2E-99D6-4EF0EBBF4386}" type="presParOf" srcId="{E414C75A-BFCD-426B-A324-E7ACA5F4206D}" destId="{94C70BC6-86E6-49CC-8843-C5B32B9EBA67}" srcOrd="0" destOrd="0" presId="urn:microsoft.com/office/officeart/2005/8/layout/hProcess6"/>
    <dgm:cxn modelId="{C52E46F4-F479-4756-BCE9-71C97CD9148C}" type="presParOf" srcId="{E414C75A-BFCD-426B-A324-E7ACA5F4206D}" destId="{D269D59D-57E3-4153-92BB-2B38D805D426}" srcOrd="1" destOrd="0" presId="urn:microsoft.com/office/officeart/2005/8/layout/hProcess6"/>
    <dgm:cxn modelId="{7DA4FC4D-3345-4F5A-BA64-2F76823E87E2}" type="presParOf" srcId="{E414C75A-BFCD-426B-A324-E7ACA5F4206D}" destId="{C3867E5E-A762-4C84-BBE4-42389287B171}" srcOrd="2" destOrd="0" presId="urn:microsoft.com/office/officeart/2005/8/layout/hProcess6"/>
    <dgm:cxn modelId="{3C47954B-B8E6-4855-9F19-27DF06DC8A72}" type="presParOf" srcId="{E414C75A-BFCD-426B-A324-E7ACA5F4206D}" destId="{086074D8-E7C3-4F37-9C3F-8CC5EE107372}" srcOrd="3" destOrd="0" presId="urn:microsoft.com/office/officeart/2005/8/layout/hProcess6"/>
    <dgm:cxn modelId="{9103760A-B72D-48F1-9AA3-F47EBD60B5F1}" type="presParOf" srcId="{A1C89DE7-8220-41D0-A652-AB925E393BA0}" destId="{B8F70017-EBB5-46D7-A8BB-53304D36F138}" srcOrd="1" destOrd="0" presId="urn:microsoft.com/office/officeart/2005/8/layout/hProcess6"/>
    <dgm:cxn modelId="{B68EA7D8-764A-4236-8C69-8F110B5863F9}" type="presParOf" srcId="{A1C89DE7-8220-41D0-A652-AB925E393BA0}" destId="{49957F22-3331-4ECB-8FB0-CED7575BDE86}" srcOrd="2" destOrd="0" presId="urn:microsoft.com/office/officeart/2005/8/layout/hProcess6"/>
    <dgm:cxn modelId="{7DCECBF1-5F38-414B-A796-A0FC3E070537}" type="presParOf" srcId="{49957F22-3331-4ECB-8FB0-CED7575BDE86}" destId="{4F96774F-76A3-4955-89EF-9BCB4F16FB1A}" srcOrd="0" destOrd="0" presId="urn:microsoft.com/office/officeart/2005/8/layout/hProcess6"/>
    <dgm:cxn modelId="{24671F74-2FEE-4E03-99DB-CA4A3D078FF3}" type="presParOf" srcId="{49957F22-3331-4ECB-8FB0-CED7575BDE86}" destId="{5A14D532-99EB-48BC-A666-8B7AF6E219A3}" srcOrd="1" destOrd="0" presId="urn:microsoft.com/office/officeart/2005/8/layout/hProcess6"/>
    <dgm:cxn modelId="{32755104-5C72-4E15-B644-60D68030D32D}" type="presParOf" srcId="{49957F22-3331-4ECB-8FB0-CED7575BDE86}" destId="{3DEFEAFE-B196-4C9D-8F40-940E6F548AED}" srcOrd="2" destOrd="0" presId="urn:microsoft.com/office/officeart/2005/8/layout/hProcess6"/>
    <dgm:cxn modelId="{6796A9CC-8D91-405C-9094-3748293B9A8A}" type="presParOf" srcId="{49957F22-3331-4ECB-8FB0-CED7575BDE86}" destId="{F1992BD7-C724-4E0B-A565-E2A339B724F5}" srcOrd="3" destOrd="0" presId="urn:microsoft.com/office/officeart/2005/8/layout/hProcess6"/>
    <dgm:cxn modelId="{3FA88D9A-80FE-43A7-B877-002431376992}" type="presParOf" srcId="{A1C89DE7-8220-41D0-A652-AB925E393BA0}" destId="{CD67A94F-FA5D-4141-B67B-E245FBE92CA1}" srcOrd="3" destOrd="0" presId="urn:microsoft.com/office/officeart/2005/8/layout/hProcess6"/>
    <dgm:cxn modelId="{FC5AAD60-F269-452D-937B-865F78055221}" type="presParOf" srcId="{A1C89DE7-8220-41D0-A652-AB925E393BA0}" destId="{30D4A365-C702-463F-8121-282D48DF8F87}" srcOrd="4" destOrd="0" presId="urn:microsoft.com/office/officeart/2005/8/layout/hProcess6"/>
    <dgm:cxn modelId="{AC1F4FA9-87EE-4147-8D84-1D66655386D8}" type="presParOf" srcId="{30D4A365-C702-463F-8121-282D48DF8F87}" destId="{7B228A85-72EE-4205-AAE6-01DCF02FDD06}" srcOrd="0" destOrd="0" presId="urn:microsoft.com/office/officeart/2005/8/layout/hProcess6"/>
    <dgm:cxn modelId="{9E7A9F01-1085-4350-8319-3680A70DEAF5}" type="presParOf" srcId="{30D4A365-C702-463F-8121-282D48DF8F87}" destId="{1730403A-2523-4D67-B660-6A63A4B5514F}" srcOrd="1" destOrd="0" presId="urn:microsoft.com/office/officeart/2005/8/layout/hProcess6"/>
    <dgm:cxn modelId="{26084A81-7F28-45B9-8757-DB306C524FE9}" type="presParOf" srcId="{30D4A365-C702-463F-8121-282D48DF8F87}" destId="{3CBC7E4D-A697-4468-AE1C-DEC2F5801E64}" srcOrd="2" destOrd="0" presId="urn:microsoft.com/office/officeart/2005/8/layout/hProcess6"/>
    <dgm:cxn modelId="{093D2766-B020-4E93-90B5-3B3F0F40D824}" type="presParOf" srcId="{30D4A365-C702-463F-8121-282D48DF8F87}" destId="{B64AEC7C-E896-4672-80A2-7B192CE32922}" srcOrd="3" destOrd="0" presId="urn:microsoft.com/office/officeart/2005/8/layout/hProcess6"/>
    <dgm:cxn modelId="{6435B870-5E4E-475F-B2B0-8653152F29F4}" type="presParOf" srcId="{A1C89DE7-8220-41D0-A652-AB925E393BA0}" destId="{A05C9E48-5A36-46A7-B275-4DD78BC77688}" srcOrd="5" destOrd="0" presId="urn:microsoft.com/office/officeart/2005/8/layout/hProcess6"/>
    <dgm:cxn modelId="{F1671CB7-2537-43D5-A2FD-D8B4113E5BB0}" type="presParOf" srcId="{A1C89DE7-8220-41D0-A652-AB925E393BA0}" destId="{AD55770E-06BE-45AA-AD31-BEBB2CEEBFF8}" srcOrd="6" destOrd="0" presId="urn:microsoft.com/office/officeart/2005/8/layout/hProcess6"/>
    <dgm:cxn modelId="{D3CC4D80-79F5-4C75-97C9-0BAC47376D28}" type="presParOf" srcId="{AD55770E-06BE-45AA-AD31-BEBB2CEEBFF8}" destId="{7750C6A6-C622-41CB-B5CE-AA5276954E01}" srcOrd="0" destOrd="0" presId="urn:microsoft.com/office/officeart/2005/8/layout/hProcess6"/>
    <dgm:cxn modelId="{336BFA19-A264-45E0-ABBC-503E4A608548}" type="presParOf" srcId="{AD55770E-06BE-45AA-AD31-BEBB2CEEBFF8}" destId="{C4E4B9EB-1CEC-484D-A14D-4A7C9E2DB5CC}" srcOrd="1" destOrd="0" presId="urn:microsoft.com/office/officeart/2005/8/layout/hProcess6"/>
    <dgm:cxn modelId="{6E2A29F7-AB42-4676-827D-74EA7953EFFD}" type="presParOf" srcId="{AD55770E-06BE-45AA-AD31-BEBB2CEEBFF8}" destId="{0D7183C9-820C-45B2-8852-27DF5D2BDBCC}" srcOrd="2" destOrd="0" presId="urn:microsoft.com/office/officeart/2005/8/layout/hProcess6"/>
    <dgm:cxn modelId="{0E2D876C-F108-4E2C-B294-28FF2AE53E12}" type="presParOf" srcId="{AD55770E-06BE-45AA-AD31-BEBB2CEEBFF8}" destId="{8041BA97-C261-42B6-965C-6694CBABDFC7}" srcOrd="3" destOrd="0" presId="urn:microsoft.com/office/officeart/2005/8/layout/hProcess6"/>
    <dgm:cxn modelId="{B30754B8-BEBD-49DC-A2A7-79D00748ABD7}" type="presParOf" srcId="{A1C89DE7-8220-41D0-A652-AB925E393BA0}" destId="{F28DD609-45BC-48A4-8BE3-21F94ADD73A9}" srcOrd="7" destOrd="0" presId="urn:microsoft.com/office/officeart/2005/8/layout/hProcess6"/>
    <dgm:cxn modelId="{441139D1-CEE1-4A9B-86D2-A84D33612BBE}" type="presParOf" srcId="{A1C89DE7-8220-41D0-A652-AB925E393BA0}" destId="{5CB8BD77-14A6-4107-B15F-4961A93FE1E7}" srcOrd="8" destOrd="0" presId="urn:microsoft.com/office/officeart/2005/8/layout/hProcess6"/>
    <dgm:cxn modelId="{6DAE8408-164B-4C2D-BCC7-BD002EA8A5B0}" type="presParOf" srcId="{5CB8BD77-14A6-4107-B15F-4961A93FE1E7}" destId="{61D20012-1C3F-49C7-BE74-007BA7E2A4F3}" srcOrd="0" destOrd="0" presId="urn:microsoft.com/office/officeart/2005/8/layout/hProcess6"/>
    <dgm:cxn modelId="{B2D4F711-822C-4D7A-87FF-41792DC8B4E4}" type="presParOf" srcId="{5CB8BD77-14A6-4107-B15F-4961A93FE1E7}" destId="{15F93E97-B75B-4BEC-84B8-7FE1FCA91D21}" srcOrd="1" destOrd="0" presId="urn:microsoft.com/office/officeart/2005/8/layout/hProcess6"/>
    <dgm:cxn modelId="{F28539AC-5CA6-4419-973E-42908DEC6A17}" type="presParOf" srcId="{5CB8BD77-14A6-4107-B15F-4961A93FE1E7}" destId="{B3A65E6E-5F8F-483A-9165-B246978F099F}" srcOrd="2" destOrd="0" presId="urn:microsoft.com/office/officeart/2005/8/layout/hProcess6"/>
    <dgm:cxn modelId="{E90E40C2-C1D6-40BC-855D-1F53D82BFBD7}" type="presParOf" srcId="{5CB8BD77-14A6-4107-B15F-4961A93FE1E7}" destId="{5EA5A88A-3DB2-4382-A2D7-789D4C61570D}" srcOrd="3" destOrd="0" presId="urn:microsoft.com/office/officeart/2005/8/layout/hProcess6"/>
    <dgm:cxn modelId="{008A9D26-09F1-4B60-8686-EBDFA9CE33CA}" type="presParOf" srcId="{A1C89DE7-8220-41D0-A652-AB925E393BA0}" destId="{94A5593C-3322-45AF-A792-85DFF65261A8}" srcOrd="9" destOrd="0" presId="urn:microsoft.com/office/officeart/2005/8/layout/hProcess6"/>
    <dgm:cxn modelId="{F5F1332D-3F67-4107-9AE8-0844211871B4}" type="presParOf" srcId="{A1C89DE7-8220-41D0-A652-AB925E393BA0}" destId="{EA4325C1-2257-466B-A775-400693DA2C73}" srcOrd="10" destOrd="0" presId="urn:microsoft.com/office/officeart/2005/8/layout/hProcess6"/>
    <dgm:cxn modelId="{19B964EF-A18A-4503-9C92-0982C1492DF1}" type="presParOf" srcId="{EA4325C1-2257-466B-A775-400693DA2C73}" destId="{525BC8F7-320C-4131-8761-16CDC235DD35}" srcOrd="0" destOrd="0" presId="urn:microsoft.com/office/officeart/2005/8/layout/hProcess6"/>
    <dgm:cxn modelId="{2F460BFA-A565-4689-BD34-E0350BE67C7E}" type="presParOf" srcId="{EA4325C1-2257-466B-A775-400693DA2C73}" destId="{AD9147B2-10B6-450F-8333-CD2D38BF640E}" srcOrd="1" destOrd="0" presId="urn:microsoft.com/office/officeart/2005/8/layout/hProcess6"/>
    <dgm:cxn modelId="{D8EE5A65-B64E-46CB-83C5-8AEB670D29C4}" type="presParOf" srcId="{EA4325C1-2257-466B-A775-400693DA2C73}" destId="{2C99F5DB-8418-495D-8A3A-8EF6F3DBBB47}" srcOrd="2" destOrd="0" presId="urn:microsoft.com/office/officeart/2005/8/layout/hProcess6"/>
    <dgm:cxn modelId="{1AC24AEA-FE27-47D1-A72E-7D2525F6DD4D}" type="presParOf" srcId="{EA4325C1-2257-466B-A775-400693DA2C73}" destId="{3E4BDE20-680D-4F22-A5FF-CCBC4FCA758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0EA53F-35F8-4DAD-A911-FD3F58A83AAA}" type="doc">
      <dgm:prSet loTypeId="urn:microsoft.com/office/officeart/2018/layout/CircleProcess" loCatId="simpleprocesssa" qsTypeId="urn:microsoft.com/office/officeart/2005/8/quickstyle/simple1" qsCatId="simple" csTypeId="urn:microsoft.com/office/officeart/2005/8/colors/colorful5" csCatId="colorful"/>
      <dgm:spPr/>
      <dgm:t>
        <a:bodyPr rtlCol="0"/>
        <a:lstStyle/>
        <a:p>
          <a:pPr rtl="0"/>
          <a:endParaRPr lang="en-US"/>
        </a:p>
      </dgm:t>
    </dgm:pt>
    <dgm:pt modelId="{F1ADECB6-FE53-4E39-A91F-333713099407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cy"/>
            <a:t>Fel arweinwyr cymunedol, sut allwch chi ein helpu i lunio cynllun brechu CTM a diogelu iechyd yn eich ardaloedd chi? </a:t>
          </a:r>
          <a:endParaRPr lang="en-US" dirty="0"/>
        </a:p>
      </dgm:t>
    </dgm:pt>
    <dgm:pt modelId="{F84A8126-1586-4506-9D9B-467F800688B1}" type="parTrans" cxnId="{7C3B6A82-3DAA-4B74-A1A3-D2858D023FAB}">
      <dgm:prSet/>
      <dgm:spPr/>
      <dgm:t>
        <a:bodyPr rtlCol="0"/>
        <a:lstStyle/>
        <a:p>
          <a:pPr rtl="0"/>
          <a:endParaRPr lang="en-US"/>
        </a:p>
      </dgm:t>
    </dgm:pt>
    <dgm:pt modelId="{56EDC750-C13D-405A-A4F5-F62F136E9EA3}" type="sibTrans" cxnId="{7C3B6A82-3DAA-4B74-A1A3-D2858D023FAB}">
      <dgm:prSet/>
      <dgm:spPr/>
      <dgm:t>
        <a:bodyPr rtlCol="0"/>
        <a:lstStyle/>
        <a:p>
          <a:pPr rtl="0">
            <a:lnSpc>
              <a:spcPct val="100000"/>
            </a:lnSpc>
          </a:pPr>
          <a:endParaRPr lang="en-US"/>
        </a:p>
      </dgm:t>
    </dgm:pt>
    <dgm:pt modelId="{3C8B75C0-7EE4-41F2-A149-650C6E71C0C0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cy"/>
            <a:t>Beth ydych chi'n meddwl fydd yn helpu pobl i gael eu brechu? </a:t>
          </a:r>
          <a:endParaRPr lang="en-US" dirty="0"/>
        </a:p>
      </dgm:t>
    </dgm:pt>
    <dgm:pt modelId="{155EFEC8-5778-43F0-9FA1-0D056366C205}" type="parTrans" cxnId="{B7BBEBB8-26B3-46C8-80E4-180AD8C5D438}">
      <dgm:prSet/>
      <dgm:spPr/>
      <dgm:t>
        <a:bodyPr rtlCol="0"/>
        <a:lstStyle/>
        <a:p>
          <a:pPr rtl="0"/>
          <a:endParaRPr lang="en-US"/>
        </a:p>
      </dgm:t>
    </dgm:pt>
    <dgm:pt modelId="{B4AEE633-8521-4D1B-817E-6091C96126A2}" type="sibTrans" cxnId="{B7BBEBB8-26B3-46C8-80E4-180AD8C5D438}">
      <dgm:prSet/>
      <dgm:spPr/>
      <dgm:t>
        <a:bodyPr rtlCol="0"/>
        <a:lstStyle/>
        <a:p>
          <a:pPr rtl="0">
            <a:lnSpc>
              <a:spcPct val="100000"/>
            </a:lnSpc>
          </a:pPr>
          <a:endParaRPr lang="en-US"/>
        </a:p>
      </dgm:t>
    </dgm:pt>
    <dgm:pt modelId="{EF115764-C0CE-4203-B467-705C04ED5876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cy"/>
            <a:t>Pa anawsterau ydych chi'n eu gweld wrth gyflwyno cynllun gaeaf llwyddiannus yn eich cymunedau?</a:t>
          </a:r>
          <a:endParaRPr lang="en-US" dirty="0"/>
        </a:p>
      </dgm:t>
    </dgm:pt>
    <dgm:pt modelId="{6B4019EC-EB02-421F-98FE-D40F19650EFD}" type="parTrans" cxnId="{48F9FC16-A853-41F3-99D2-24150A7004E2}">
      <dgm:prSet/>
      <dgm:spPr/>
      <dgm:t>
        <a:bodyPr rtlCol="0"/>
        <a:lstStyle/>
        <a:p>
          <a:pPr rtl="0"/>
          <a:endParaRPr lang="en-US"/>
        </a:p>
      </dgm:t>
    </dgm:pt>
    <dgm:pt modelId="{17F73CAF-9719-4B4E-B304-3DD436405443}" type="sibTrans" cxnId="{48F9FC16-A853-41F3-99D2-24150A7004E2}">
      <dgm:prSet/>
      <dgm:spPr/>
      <dgm:t>
        <a:bodyPr rtlCol="0"/>
        <a:lstStyle/>
        <a:p>
          <a:pPr rtl="0">
            <a:lnSpc>
              <a:spcPct val="100000"/>
            </a:lnSpc>
          </a:pPr>
          <a:endParaRPr lang="en-US"/>
        </a:p>
      </dgm:t>
    </dgm:pt>
    <dgm:pt modelId="{66245072-C777-420E-987C-6B39D8C90EE1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cy"/>
            <a:t>Beth fyddai'n eich helpu i fod yn rhan o'r cynllun hwn, beth sydd ei angen arnoch gennym ni?</a:t>
          </a:r>
          <a:endParaRPr lang="en-US" dirty="0"/>
        </a:p>
      </dgm:t>
    </dgm:pt>
    <dgm:pt modelId="{504D0442-71EE-43FF-97B0-A2C0A7F0A726}" type="parTrans" cxnId="{AB2593EC-5777-44FE-A9DE-C887196E2622}">
      <dgm:prSet/>
      <dgm:spPr/>
      <dgm:t>
        <a:bodyPr rtlCol="0"/>
        <a:lstStyle/>
        <a:p>
          <a:pPr rtl="0"/>
          <a:endParaRPr lang="en-US"/>
        </a:p>
      </dgm:t>
    </dgm:pt>
    <dgm:pt modelId="{79D54FCE-433B-409F-9496-E89F86176119}" type="sibTrans" cxnId="{AB2593EC-5777-44FE-A9DE-C887196E2622}">
      <dgm:prSet/>
      <dgm:spPr/>
      <dgm:t>
        <a:bodyPr rtlCol="0"/>
        <a:lstStyle/>
        <a:p>
          <a:pPr rtl="0"/>
          <a:endParaRPr lang="en-US"/>
        </a:p>
      </dgm:t>
    </dgm:pt>
    <dgm:pt modelId="{BAC90CB5-2C01-46A5-BE4C-FC749BD289C3}" type="pres">
      <dgm:prSet presAssocID="{B80EA53F-35F8-4DAD-A911-FD3F58A83AAA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A23CE3EB-9E3C-41EC-91E0-7B03452C2586}" type="pres">
      <dgm:prSet presAssocID="{66245072-C777-420E-987C-6B39D8C90EE1}" presName="Accent4" presStyleCnt="0"/>
      <dgm:spPr/>
    </dgm:pt>
    <dgm:pt modelId="{F8C5C3EA-558C-462A-8030-9363EF0A3EEB}" type="pres">
      <dgm:prSet presAssocID="{66245072-C777-420E-987C-6B39D8C90EE1}" presName="Accent" presStyleLbl="node1" presStyleIdx="0" presStyleCnt="8"/>
      <dgm:spPr/>
    </dgm:pt>
    <dgm:pt modelId="{48DB5519-F585-4712-9676-471945DDF908}" type="pres">
      <dgm:prSet presAssocID="{66245072-C777-420E-987C-6B39D8C90EE1}" presName="ParentBackground4" presStyleCnt="0"/>
      <dgm:spPr/>
    </dgm:pt>
    <dgm:pt modelId="{E32B89A2-AF33-4B8D-ADDB-EF2F685B3B37}" type="pres">
      <dgm:prSet presAssocID="{66245072-C777-420E-987C-6B39D8C90EE1}" presName="ParentBackground" presStyleLbl="node1" presStyleIdx="1" presStyleCnt="8"/>
      <dgm:spPr/>
    </dgm:pt>
    <dgm:pt modelId="{ED64CB0E-D8DC-4879-A2F8-ECED4A97BA47}" type="pres">
      <dgm:prSet presAssocID="{66245072-C777-420E-987C-6B39D8C90EE1}" presName="Parent4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6D9C9F81-D5EE-4592-9DA2-9E9668E8AAE2}" type="pres">
      <dgm:prSet presAssocID="{EF115764-C0CE-4203-B467-705C04ED5876}" presName="Accent3" presStyleCnt="0"/>
      <dgm:spPr/>
    </dgm:pt>
    <dgm:pt modelId="{A6960217-0FE0-48B2-A42F-4E8E78416199}" type="pres">
      <dgm:prSet presAssocID="{EF115764-C0CE-4203-B467-705C04ED5876}" presName="Accent" presStyleLbl="node1" presStyleIdx="2" presStyleCnt="8"/>
      <dgm:spPr/>
    </dgm:pt>
    <dgm:pt modelId="{66635876-0690-4CBF-889F-761C79987D6F}" type="pres">
      <dgm:prSet presAssocID="{EF115764-C0CE-4203-B467-705C04ED5876}" presName="ParentBackground3" presStyleCnt="0"/>
      <dgm:spPr/>
    </dgm:pt>
    <dgm:pt modelId="{B7F8F7B7-B928-4EA8-9BEE-4E391F1B162F}" type="pres">
      <dgm:prSet presAssocID="{EF115764-C0CE-4203-B467-705C04ED5876}" presName="ParentBackground" presStyleLbl="node1" presStyleIdx="3" presStyleCnt="8"/>
      <dgm:spPr/>
    </dgm:pt>
    <dgm:pt modelId="{8E10C37E-048B-480B-B4A2-5EB88DC7A812}" type="pres">
      <dgm:prSet presAssocID="{EF115764-C0CE-4203-B467-705C04ED5876}" presName="Parent3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A4D06320-E5B0-45B4-A9EF-86D24402018E}" type="pres">
      <dgm:prSet presAssocID="{3C8B75C0-7EE4-41F2-A149-650C6E71C0C0}" presName="Accent2" presStyleCnt="0"/>
      <dgm:spPr/>
    </dgm:pt>
    <dgm:pt modelId="{63741EDD-30C9-4697-AB9C-E610DF253A8B}" type="pres">
      <dgm:prSet presAssocID="{3C8B75C0-7EE4-41F2-A149-650C6E71C0C0}" presName="Accent" presStyleLbl="node1" presStyleIdx="4" presStyleCnt="8"/>
      <dgm:spPr/>
    </dgm:pt>
    <dgm:pt modelId="{6F4BFA20-DE77-48E9-8FA6-BCFA50B28A67}" type="pres">
      <dgm:prSet presAssocID="{3C8B75C0-7EE4-41F2-A149-650C6E71C0C0}" presName="ParentBackground2" presStyleCnt="0"/>
      <dgm:spPr/>
    </dgm:pt>
    <dgm:pt modelId="{CFF8F570-2C84-42C5-BA97-030C1F6357C2}" type="pres">
      <dgm:prSet presAssocID="{3C8B75C0-7EE4-41F2-A149-650C6E71C0C0}" presName="ParentBackground" presStyleLbl="node1" presStyleIdx="5" presStyleCnt="8"/>
      <dgm:spPr/>
    </dgm:pt>
    <dgm:pt modelId="{9E58DE08-DAC9-4F60-9616-FDDF53A653C9}" type="pres">
      <dgm:prSet presAssocID="{3C8B75C0-7EE4-41F2-A149-650C6E71C0C0}" presName="Parent2" presStyleLbl="fgAcc0" presStyleIdx="0" presStyleCnt="0">
        <dgm:presLayoutVars>
          <dgm:chMax val="1"/>
          <dgm:chPref val="1"/>
          <dgm:bulletEnabled val="1"/>
        </dgm:presLayoutVars>
      </dgm:prSet>
      <dgm:spPr/>
    </dgm:pt>
    <dgm:pt modelId="{D7C002FB-6BDD-4097-9573-CF26FCECE58B}" type="pres">
      <dgm:prSet presAssocID="{F1ADECB6-FE53-4E39-A91F-333713099407}" presName="Accent1" presStyleCnt="0"/>
      <dgm:spPr/>
    </dgm:pt>
    <dgm:pt modelId="{C3649A02-63B4-4B9F-A92B-40081540DC40}" type="pres">
      <dgm:prSet presAssocID="{F1ADECB6-FE53-4E39-A91F-333713099407}" presName="Accent" presStyleLbl="node1" presStyleIdx="6" presStyleCnt="8"/>
      <dgm:spPr/>
    </dgm:pt>
    <dgm:pt modelId="{02F7CBD9-1364-4EA8-94DE-449A5379BD09}" type="pres">
      <dgm:prSet presAssocID="{F1ADECB6-FE53-4E39-A91F-333713099407}" presName="ParentBackground1" presStyleCnt="0"/>
      <dgm:spPr/>
    </dgm:pt>
    <dgm:pt modelId="{8003094D-48E2-42F5-8C90-063563D5898E}" type="pres">
      <dgm:prSet presAssocID="{F1ADECB6-FE53-4E39-A91F-333713099407}" presName="ParentBackground" presStyleLbl="node1" presStyleIdx="7" presStyleCnt="8"/>
      <dgm:spPr/>
    </dgm:pt>
    <dgm:pt modelId="{E09FE008-C7D5-494E-A63B-6D00150E67EC}" type="pres">
      <dgm:prSet presAssocID="{F1ADECB6-FE53-4E39-A91F-333713099407}" presName="Parent1" presStyleLbl="fgAcc0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56343704-CBAA-48CD-ADBD-2710C98378F5}" type="presOf" srcId="{3C8B75C0-7EE4-41F2-A149-650C6E71C0C0}" destId="{9E58DE08-DAC9-4F60-9616-FDDF53A653C9}" srcOrd="1" destOrd="0" presId="urn:microsoft.com/office/officeart/2018/layout/CircleProcess"/>
    <dgm:cxn modelId="{E14C7B07-60CD-4A58-B6C4-1E8AD8DF0E68}" type="presOf" srcId="{B80EA53F-35F8-4DAD-A911-FD3F58A83AAA}" destId="{BAC90CB5-2C01-46A5-BE4C-FC749BD289C3}" srcOrd="0" destOrd="0" presId="urn:microsoft.com/office/officeart/2018/layout/CircleProcess"/>
    <dgm:cxn modelId="{D152C611-79D4-4620-B708-0351A99C3DD0}" type="presOf" srcId="{EF115764-C0CE-4203-B467-705C04ED5876}" destId="{B7F8F7B7-B928-4EA8-9BEE-4E391F1B162F}" srcOrd="0" destOrd="0" presId="urn:microsoft.com/office/officeart/2018/layout/CircleProcess"/>
    <dgm:cxn modelId="{5CEBA014-1F2E-4BAE-9D7A-D27F86B5C7FB}" type="presOf" srcId="{3C8B75C0-7EE4-41F2-A149-650C6E71C0C0}" destId="{CFF8F570-2C84-42C5-BA97-030C1F6357C2}" srcOrd="0" destOrd="0" presId="urn:microsoft.com/office/officeart/2018/layout/CircleProcess"/>
    <dgm:cxn modelId="{48F9FC16-A853-41F3-99D2-24150A7004E2}" srcId="{B80EA53F-35F8-4DAD-A911-FD3F58A83AAA}" destId="{EF115764-C0CE-4203-B467-705C04ED5876}" srcOrd="2" destOrd="0" parTransId="{6B4019EC-EB02-421F-98FE-D40F19650EFD}" sibTransId="{17F73CAF-9719-4B4E-B304-3DD436405443}"/>
    <dgm:cxn modelId="{859BEE2E-7D70-4115-B073-400A14113A73}" type="presOf" srcId="{66245072-C777-420E-987C-6B39D8C90EE1}" destId="{ED64CB0E-D8DC-4879-A2F8-ECED4A97BA47}" srcOrd="1" destOrd="0" presId="urn:microsoft.com/office/officeart/2018/layout/CircleProcess"/>
    <dgm:cxn modelId="{33AEB731-7D20-4563-91F7-0A5679F305A0}" type="presOf" srcId="{F1ADECB6-FE53-4E39-A91F-333713099407}" destId="{8003094D-48E2-42F5-8C90-063563D5898E}" srcOrd="0" destOrd="0" presId="urn:microsoft.com/office/officeart/2018/layout/CircleProcess"/>
    <dgm:cxn modelId="{A9B66351-9C88-4BAC-BAAD-D652EC4B2D7E}" type="presOf" srcId="{66245072-C777-420E-987C-6B39D8C90EE1}" destId="{E32B89A2-AF33-4B8D-ADDB-EF2F685B3B37}" srcOrd="0" destOrd="0" presId="urn:microsoft.com/office/officeart/2018/layout/CircleProcess"/>
    <dgm:cxn modelId="{7C3B6A82-3DAA-4B74-A1A3-D2858D023FAB}" srcId="{B80EA53F-35F8-4DAD-A911-FD3F58A83AAA}" destId="{F1ADECB6-FE53-4E39-A91F-333713099407}" srcOrd="0" destOrd="0" parTransId="{F84A8126-1586-4506-9D9B-467F800688B1}" sibTransId="{56EDC750-C13D-405A-A4F5-F62F136E9EA3}"/>
    <dgm:cxn modelId="{63977FA3-38F2-4F41-8E5F-B0FAB7C187FD}" type="presOf" srcId="{EF115764-C0CE-4203-B467-705C04ED5876}" destId="{8E10C37E-048B-480B-B4A2-5EB88DC7A812}" srcOrd="1" destOrd="0" presId="urn:microsoft.com/office/officeart/2018/layout/CircleProcess"/>
    <dgm:cxn modelId="{B7BBEBB8-26B3-46C8-80E4-180AD8C5D438}" srcId="{B80EA53F-35F8-4DAD-A911-FD3F58A83AAA}" destId="{3C8B75C0-7EE4-41F2-A149-650C6E71C0C0}" srcOrd="1" destOrd="0" parTransId="{155EFEC8-5778-43F0-9FA1-0D056366C205}" sibTransId="{B4AEE633-8521-4D1B-817E-6091C96126A2}"/>
    <dgm:cxn modelId="{4F969ED1-2A3A-4C7B-B94C-3EA50142961E}" type="presOf" srcId="{F1ADECB6-FE53-4E39-A91F-333713099407}" destId="{E09FE008-C7D5-494E-A63B-6D00150E67EC}" srcOrd="1" destOrd="0" presId="urn:microsoft.com/office/officeart/2018/layout/CircleProcess"/>
    <dgm:cxn modelId="{AB2593EC-5777-44FE-A9DE-C887196E2622}" srcId="{B80EA53F-35F8-4DAD-A911-FD3F58A83AAA}" destId="{66245072-C777-420E-987C-6B39D8C90EE1}" srcOrd="3" destOrd="0" parTransId="{504D0442-71EE-43FF-97B0-A2C0A7F0A726}" sibTransId="{79D54FCE-433B-409F-9496-E89F86176119}"/>
    <dgm:cxn modelId="{E30CE42D-CABD-44D9-BF59-5C79A3FF0FA9}" type="presParOf" srcId="{BAC90CB5-2C01-46A5-BE4C-FC749BD289C3}" destId="{A23CE3EB-9E3C-41EC-91E0-7B03452C2586}" srcOrd="0" destOrd="0" presId="urn:microsoft.com/office/officeart/2018/layout/CircleProcess"/>
    <dgm:cxn modelId="{9BC00B79-7234-4091-842C-F69BCC0C5678}" type="presParOf" srcId="{A23CE3EB-9E3C-41EC-91E0-7B03452C2586}" destId="{F8C5C3EA-558C-462A-8030-9363EF0A3EEB}" srcOrd="0" destOrd="0" presId="urn:microsoft.com/office/officeart/2018/layout/CircleProcess"/>
    <dgm:cxn modelId="{C0771F63-848E-4E39-9D3F-3EE74F22A4D8}" type="presParOf" srcId="{BAC90CB5-2C01-46A5-BE4C-FC749BD289C3}" destId="{48DB5519-F585-4712-9676-471945DDF908}" srcOrd="1" destOrd="0" presId="urn:microsoft.com/office/officeart/2018/layout/CircleProcess"/>
    <dgm:cxn modelId="{5FC7DF1F-DEFA-45CE-B304-DD1AAD757564}" type="presParOf" srcId="{48DB5519-F585-4712-9676-471945DDF908}" destId="{E32B89A2-AF33-4B8D-ADDB-EF2F685B3B37}" srcOrd="0" destOrd="0" presId="urn:microsoft.com/office/officeart/2018/layout/CircleProcess"/>
    <dgm:cxn modelId="{D260A866-875E-4F10-B73A-D48B0CBE6460}" type="presParOf" srcId="{BAC90CB5-2C01-46A5-BE4C-FC749BD289C3}" destId="{ED64CB0E-D8DC-4879-A2F8-ECED4A97BA47}" srcOrd="2" destOrd="0" presId="urn:microsoft.com/office/officeart/2018/layout/CircleProcess"/>
    <dgm:cxn modelId="{D009763F-2C18-4A85-B8B6-89CBD4A83E76}" type="presParOf" srcId="{BAC90CB5-2C01-46A5-BE4C-FC749BD289C3}" destId="{6D9C9F81-D5EE-4592-9DA2-9E9668E8AAE2}" srcOrd="3" destOrd="0" presId="urn:microsoft.com/office/officeart/2018/layout/CircleProcess"/>
    <dgm:cxn modelId="{512FA0B2-3BB0-4A39-83B8-C3CD8D1C3055}" type="presParOf" srcId="{6D9C9F81-D5EE-4592-9DA2-9E9668E8AAE2}" destId="{A6960217-0FE0-48B2-A42F-4E8E78416199}" srcOrd="0" destOrd="0" presId="urn:microsoft.com/office/officeart/2018/layout/CircleProcess"/>
    <dgm:cxn modelId="{B0CCFD86-7AF7-4EBD-81FE-6B4EF7F341BD}" type="presParOf" srcId="{BAC90CB5-2C01-46A5-BE4C-FC749BD289C3}" destId="{66635876-0690-4CBF-889F-761C79987D6F}" srcOrd="4" destOrd="0" presId="urn:microsoft.com/office/officeart/2018/layout/CircleProcess"/>
    <dgm:cxn modelId="{9809499A-5D47-42F5-B010-25543EA1CFCA}" type="presParOf" srcId="{66635876-0690-4CBF-889F-761C79987D6F}" destId="{B7F8F7B7-B928-4EA8-9BEE-4E391F1B162F}" srcOrd="0" destOrd="0" presId="urn:microsoft.com/office/officeart/2018/layout/CircleProcess"/>
    <dgm:cxn modelId="{4D66DBC0-4879-46B3-B9DC-4032DD75C16E}" type="presParOf" srcId="{BAC90CB5-2C01-46A5-BE4C-FC749BD289C3}" destId="{8E10C37E-048B-480B-B4A2-5EB88DC7A812}" srcOrd="5" destOrd="0" presId="urn:microsoft.com/office/officeart/2018/layout/CircleProcess"/>
    <dgm:cxn modelId="{3A2D244B-B9E9-48DB-91AF-8AB879BE6A54}" type="presParOf" srcId="{BAC90CB5-2C01-46A5-BE4C-FC749BD289C3}" destId="{A4D06320-E5B0-45B4-A9EF-86D24402018E}" srcOrd="6" destOrd="0" presId="urn:microsoft.com/office/officeart/2018/layout/CircleProcess"/>
    <dgm:cxn modelId="{35FCDFFA-6722-45F6-8F50-4211FD3C19C0}" type="presParOf" srcId="{A4D06320-E5B0-45B4-A9EF-86D24402018E}" destId="{63741EDD-30C9-4697-AB9C-E610DF253A8B}" srcOrd="0" destOrd="0" presId="urn:microsoft.com/office/officeart/2018/layout/CircleProcess"/>
    <dgm:cxn modelId="{90C97FD1-D7DE-428F-9537-82C3D84923F5}" type="presParOf" srcId="{BAC90CB5-2C01-46A5-BE4C-FC749BD289C3}" destId="{6F4BFA20-DE77-48E9-8FA6-BCFA50B28A67}" srcOrd="7" destOrd="0" presId="urn:microsoft.com/office/officeart/2018/layout/CircleProcess"/>
    <dgm:cxn modelId="{C5508D10-0D3B-45A9-85DC-1470ED278D90}" type="presParOf" srcId="{6F4BFA20-DE77-48E9-8FA6-BCFA50B28A67}" destId="{CFF8F570-2C84-42C5-BA97-030C1F6357C2}" srcOrd="0" destOrd="0" presId="urn:microsoft.com/office/officeart/2018/layout/CircleProcess"/>
    <dgm:cxn modelId="{7A53E2BB-6C41-46A8-BC81-46ACC1055FC8}" type="presParOf" srcId="{BAC90CB5-2C01-46A5-BE4C-FC749BD289C3}" destId="{9E58DE08-DAC9-4F60-9616-FDDF53A653C9}" srcOrd="8" destOrd="0" presId="urn:microsoft.com/office/officeart/2018/layout/CircleProcess"/>
    <dgm:cxn modelId="{D8D50DF2-9E0F-466A-8735-BAB6222EF422}" type="presParOf" srcId="{BAC90CB5-2C01-46A5-BE4C-FC749BD289C3}" destId="{D7C002FB-6BDD-4097-9573-CF26FCECE58B}" srcOrd="9" destOrd="0" presId="urn:microsoft.com/office/officeart/2018/layout/CircleProcess"/>
    <dgm:cxn modelId="{C02E4016-FEFB-462D-8BCC-BD77754E2574}" type="presParOf" srcId="{D7C002FB-6BDD-4097-9573-CF26FCECE58B}" destId="{C3649A02-63B4-4B9F-A92B-40081540DC40}" srcOrd="0" destOrd="0" presId="urn:microsoft.com/office/officeart/2018/layout/CircleProcess"/>
    <dgm:cxn modelId="{73EDED32-F7F6-4BF1-9B88-DBD2B86C6A71}" type="presParOf" srcId="{BAC90CB5-2C01-46A5-BE4C-FC749BD289C3}" destId="{02F7CBD9-1364-4EA8-94DE-449A5379BD09}" srcOrd="10" destOrd="0" presId="urn:microsoft.com/office/officeart/2018/layout/CircleProcess"/>
    <dgm:cxn modelId="{6B66EE64-CA3A-4292-B416-FCC98F17432A}" type="presParOf" srcId="{02F7CBD9-1364-4EA8-94DE-449A5379BD09}" destId="{8003094D-48E2-42F5-8C90-063563D5898E}" srcOrd="0" destOrd="0" presId="urn:microsoft.com/office/officeart/2018/layout/CircleProcess"/>
    <dgm:cxn modelId="{02F73E92-DC4A-4C27-AC9F-2650F4235A33}" type="presParOf" srcId="{BAC90CB5-2C01-46A5-BE4C-FC749BD289C3}" destId="{E09FE008-C7D5-494E-A63B-6D00150E67EC}" srcOrd="11" destOrd="0" presId="urn:microsoft.com/office/officeart/2018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9D59D-57E3-4153-92BB-2B38D805D426}">
      <dsp:nvSpPr>
        <dsp:cNvPr id="0" name=""/>
        <dsp:cNvSpPr/>
      </dsp:nvSpPr>
      <dsp:spPr>
        <a:xfrm>
          <a:off x="274674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26670" rIns="53340" bIns="26670" numCol="1" spcCol="1270" rtlCol="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200" kern="1200" dirty="0"/>
        </a:p>
      </dsp:txBody>
      <dsp:txXfrm>
        <a:off x="540618" y="1395393"/>
        <a:ext cx="518591" cy="650912"/>
      </dsp:txXfrm>
    </dsp:sp>
    <dsp:sp modelId="{086074D8-E7C3-4F37-9C3F-8CC5EE107372}">
      <dsp:nvSpPr>
        <dsp:cNvPr id="0" name=""/>
        <dsp:cNvSpPr/>
      </dsp:nvSpPr>
      <dsp:spPr>
        <a:xfrm>
          <a:off x="2283" y="1454905"/>
          <a:ext cx="531888" cy="531888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2014</a:t>
          </a:r>
        </a:p>
      </dsp:txBody>
      <dsp:txXfrm>
        <a:off x="80176" y="1532798"/>
        <a:ext cx="376102" cy="376102"/>
      </dsp:txXfrm>
    </dsp:sp>
    <dsp:sp modelId="{5A14D532-99EB-48BC-A666-8B7AF6E219A3}">
      <dsp:nvSpPr>
        <dsp:cNvPr id="0" name=""/>
        <dsp:cNvSpPr/>
      </dsp:nvSpPr>
      <dsp:spPr>
        <a:xfrm>
          <a:off x="1664435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rtlCol="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/>
        </a:p>
      </dsp:txBody>
      <dsp:txXfrm>
        <a:off x="1930379" y="1395393"/>
        <a:ext cx="518591" cy="650912"/>
      </dsp:txXfrm>
    </dsp:sp>
    <dsp:sp modelId="{F1992BD7-C724-4E0B-A565-E2A339B724F5}">
      <dsp:nvSpPr>
        <dsp:cNvPr id="0" name=""/>
        <dsp:cNvSpPr/>
      </dsp:nvSpPr>
      <dsp:spPr>
        <a:xfrm>
          <a:off x="1398491" y="1454905"/>
          <a:ext cx="531888" cy="531888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2017</a:t>
          </a:r>
        </a:p>
      </dsp:txBody>
      <dsp:txXfrm>
        <a:off x="1476384" y="1532798"/>
        <a:ext cx="376102" cy="376102"/>
      </dsp:txXfrm>
    </dsp:sp>
    <dsp:sp modelId="{1730403A-2523-4D67-B660-6A63A4B5514F}">
      <dsp:nvSpPr>
        <dsp:cNvPr id="0" name=""/>
        <dsp:cNvSpPr/>
      </dsp:nvSpPr>
      <dsp:spPr>
        <a:xfrm>
          <a:off x="3060642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rtlCol="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</dsp:txBody>
      <dsp:txXfrm>
        <a:off x="3326586" y="1395393"/>
        <a:ext cx="518591" cy="650912"/>
      </dsp:txXfrm>
    </dsp:sp>
    <dsp:sp modelId="{B64AEC7C-E896-4672-80A2-7B192CE32922}">
      <dsp:nvSpPr>
        <dsp:cNvPr id="0" name=""/>
        <dsp:cNvSpPr/>
      </dsp:nvSpPr>
      <dsp:spPr>
        <a:xfrm>
          <a:off x="2794698" y="1454905"/>
          <a:ext cx="531888" cy="531888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2020</a:t>
          </a:r>
        </a:p>
      </dsp:txBody>
      <dsp:txXfrm>
        <a:off x="2872591" y="1532798"/>
        <a:ext cx="376102" cy="376102"/>
      </dsp:txXfrm>
    </dsp:sp>
    <dsp:sp modelId="{C4E4B9EB-1CEC-484D-A14D-4A7C9E2DB5CC}">
      <dsp:nvSpPr>
        <dsp:cNvPr id="0" name=""/>
        <dsp:cNvSpPr/>
      </dsp:nvSpPr>
      <dsp:spPr>
        <a:xfrm>
          <a:off x="4456849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1BA97-C261-42B6-965C-6694CBABDFC7}">
      <dsp:nvSpPr>
        <dsp:cNvPr id="0" name=""/>
        <dsp:cNvSpPr/>
      </dsp:nvSpPr>
      <dsp:spPr>
        <a:xfrm>
          <a:off x="4190905" y="1454905"/>
          <a:ext cx="531888" cy="531888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2022</a:t>
          </a:r>
        </a:p>
      </dsp:txBody>
      <dsp:txXfrm>
        <a:off x="4268798" y="1532798"/>
        <a:ext cx="376102" cy="376102"/>
      </dsp:txXfrm>
    </dsp:sp>
    <dsp:sp modelId="{15F93E97-B75B-4BEC-84B8-7FE1FCA91D21}">
      <dsp:nvSpPr>
        <dsp:cNvPr id="0" name=""/>
        <dsp:cNvSpPr/>
      </dsp:nvSpPr>
      <dsp:spPr>
        <a:xfrm>
          <a:off x="5853056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5A88A-3DB2-4382-A2D7-789D4C61570D}">
      <dsp:nvSpPr>
        <dsp:cNvPr id="0" name=""/>
        <dsp:cNvSpPr/>
      </dsp:nvSpPr>
      <dsp:spPr>
        <a:xfrm>
          <a:off x="5587112" y="1454905"/>
          <a:ext cx="531888" cy="5318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2024</a:t>
          </a:r>
        </a:p>
      </dsp:txBody>
      <dsp:txXfrm>
        <a:off x="5665005" y="1532798"/>
        <a:ext cx="376102" cy="376102"/>
      </dsp:txXfrm>
    </dsp:sp>
    <dsp:sp modelId="{AD9147B2-10B6-450F-8333-CD2D38BF640E}">
      <dsp:nvSpPr>
        <dsp:cNvPr id="0" name=""/>
        <dsp:cNvSpPr/>
      </dsp:nvSpPr>
      <dsp:spPr>
        <a:xfrm>
          <a:off x="7249264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BDE20-680D-4F22-A5FF-CCBC4FCA7583}">
      <dsp:nvSpPr>
        <dsp:cNvPr id="0" name=""/>
        <dsp:cNvSpPr/>
      </dsp:nvSpPr>
      <dsp:spPr>
        <a:xfrm>
          <a:off x="6983319" y="1454905"/>
          <a:ext cx="531888" cy="531888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2025</a:t>
          </a:r>
        </a:p>
      </dsp:txBody>
      <dsp:txXfrm>
        <a:off x="7061212" y="1532798"/>
        <a:ext cx="376102" cy="3761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9D59D-57E3-4153-92BB-2B38D805D426}">
      <dsp:nvSpPr>
        <dsp:cNvPr id="0" name=""/>
        <dsp:cNvSpPr/>
      </dsp:nvSpPr>
      <dsp:spPr>
        <a:xfrm>
          <a:off x="274674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26670" rIns="53340" bIns="26670" numCol="1" spcCol="1270" rtlCol="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200" kern="1200" dirty="0"/>
        </a:p>
      </dsp:txBody>
      <dsp:txXfrm>
        <a:off x="540618" y="1395393"/>
        <a:ext cx="518591" cy="650912"/>
      </dsp:txXfrm>
    </dsp:sp>
    <dsp:sp modelId="{086074D8-E7C3-4F37-9C3F-8CC5EE107372}">
      <dsp:nvSpPr>
        <dsp:cNvPr id="0" name=""/>
        <dsp:cNvSpPr/>
      </dsp:nvSpPr>
      <dsp:spPr>
        <a:xfrm>
          <a:off x="2283" y="1454905"/>
          <a:ext cx="531888" cy="531888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2014</a:t>
          </a:r>
        </a:p>
      </dsp:txBody>
      <dsp:txXfrm>
        <a:off x="80176" y="1532798"/>
        <a:ext cx="376102" cy="376102"/>
      </dsp:txXfrm>
    </dsp:sp>
    <dsp:sp modelId="{5A14D532-99EB-48BC-A666-8B7AF6E219A3}">
      <dsp:nvSpPr>
        <dsp:cNvPr id="0" name=""/>
        <dsp:cNvSpPr/>
      </dsp:nvSpPr>
      <dsp:spPr>
        <a:xfrm>
          <a:off x="1664435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rtlCol="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/>
        </a:p>
      </dsp:txBody>
      <dsp:txXfrm>
        <a:off x="1930379" y="1395393"/>
        <a:ext cx="518591" cy="650912"/>
      </dsp:txXfrm>
    </dsp:sp>
    <dsp:sp modelId="{F1992BD7-C724-4E0B-A565-E2A339B724F5}">
      <dsp:nvSpPr>
        <dsp:cNvPr id="0" name=""/>
        <dsp:cNvSpPr/>
      </dsp:nvSpPr>
      <dsp:spPr>
        <a:xfrm>
          <a:off x="1398491" y="1454905"/>
          <a:ext cx="531888" cy="531888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2017</a:t>
          </a:r>
        </a:p>
      </dsp:txBody>
      <dsp:txXfrm>
        <a:off x="1476384" y="1532798"/>
        <a:ext cx="376102" cy="376102"/>
      </dsp:txXfrm>
    </dsp:sp>
    <dsp:sp modelId="{1730403A-2523-4D67-B660-6A63A4B5514F}">
      <dsp:nvSpPr>
        <dsp:cNvPr id="0" name=""/>
        <dsp:cNvSpPr/>
      </dsp:nvSpPr>
      <dsp:spPr>
        <a:xfrm>
          <a:off x="3060642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rtlCol="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</dsp:txBody>
      <dsp:txXfrm>
        <a:off x="3326586" y="1395393"/>
        <a:ext cx="518591" cy="650912"/>
      </dsp:txXfrm>
    </dsp:sp>
    <dsp:sp modelId="{B64AEC7C-E896-4672-80A2-7B192CE32922}">
      <dsp:nvSpPr>
        <dsp:cNvPr id="0" name=""/>
        <dsp:cNvSpPr/>
      </dsp:nvSpPr>
      <dsp:spPr>
        <a:xfrm>
          <a:off x="2794698" y="1454905"/>
          <a:ext cx="531888" cy="531888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2020</a:t>
          </a:r>
        </a:p>
      </dsp:txBody>
      <dsp:txXfrm>
        <a:off x="2872591" y="1532798"/>
        <a:ext cx="376102" cy="376102"/>
      </dsp:txXfrm>
    </dsp:sp>
    <dsp:sp modelId="{C4E4B9EB-1CEC-484D-A14D-4A7C9E2DB5CC}">
      <dsp:nvSpPr>
        <dsp:cNvPr id="0" name=""/>
        <dsp:cNvSpPr/>
      </dsp:nvSpPr>
      <dsp:spPr>
        <a:xfrm>
          <a:off x="4456849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1BA97-C261-42B6-965C-6694CBABDFC7}">
      <dsp:nvSpPr>
        <dsp:cNvPr id="0" name=""/>
        <dsp:cNvSpPr/>
      </dsp:nvSpPr>
      <dsp:spPr>
        <a:xfrm>
          <a:off x="4190905" y="1454905"/>
          <a:ext cx="531888" cy="531888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2022</a:t>
          </a:r>
        </a:p>
      </dsp:txBody>
      <dsp:txXfrm>
        <a:off x="4268798" y="1532798"/>
        <a:ext cx="376102" cy="376102"/>
      </dsp:txXfrm>
    </dsp:sp>
    <dsp:sp modelId="{15F93E97-B75B-4BEC-84B8-7FE1FCA91D21}">
      <dsp:nvSpPr>
        <dsp:cNvPr id="0" name=""/>
        <dsp:cNvSpPr/>
      </dsp:nvSpPr>
      <dsp:spPr>
        <a:xfrm>
          <a:off x="5853056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5A88A-3DB2-4382-A2D7-789D4C61570D}">
      <dsp:nvSpPr>
        <dsp:cNvPr id="0" name=""/>
        <dsp:cNvSpPr/>
      </dsp:nvSpPr>
      <dsp:spPr>
        <a:xfrm>
          <a:off x="5587112" y="1454905"/>
          <a:ext cx="531888" cy="5318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2024</a:t>
          </a:r>
        </a:p>
      </dsp:txBody>
      <dsp:txXfrm>
        <a:off x="5665005" y="1532798"/>
        <a:ext cx="376102" cy="376102"/>
      </dsp:txXfrm>
    </dsp:sp>
    <dsp:sp modelId="{AD9147B2-10B6-450F-8333-CD2D38BF640E}">
      <dsp:nvSpPr>
        <dsp:cNvPr id="0" name=""/>
        <dsp:cNvSpPr/>
      </dsp:nvSpPr>
      <dsp:spPr>
        <a:xfrm>
          <a:off x="7249264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BDE20-680D-4F22-A5FF-CCBC4FCA7583}">
      <dsp:nvSpPr>
        <dsp:cNvPr id="0" name=""/>
        <dsp:cNvSpPr/>
      </dsp:nvSpPr>
      <dsp:spPr>
        <a:xfrm>
          <a:off x="6983319" y="1454905"/>
          <a:ext cx="531888" cy="531888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2025</a:t>
          </a:r>
        </a:p>
      </dsp:txBody>
      <dsp:txXfrm>
        <a:off x="7061212" y="1532798"/>
        <a:ext cx="376102" cy="376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9D59D-57E3-4153-92BB-2B38D805D426}">
      <dsp:nvSpPr>
        <dsp:cNvPr id="0" name=""/>
        <dsp:cNvSpPr/>
      </dsp:nvSpPr>
      <dsp:spPr>
        <a:xfrm>
          <a:off x="274674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26670" rIns="53340" bIns="26670" numCol="1" spcCol="1270" rtlCol="0" anchor="ctr" anchorCtr="0">
          <a:noAutofit/>
        </a:bodyPr>
        <a:lstStyle/>
        <a:p>
          <a:pPr marL="0" lvl="0" indent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200" kern="1200" dirty="0"/>
        </a:p>
      </dsp:txBody>
      <dsp:txXfrm>
        <a:off x="540618" y="1395393"/>
        <a:ext cx="518591" cy="650912"/>
      </dsp:txXfrm>
    </dsp:sp>
    <dsp:sp modelId="{086074D8-E7C3-4F37-9C3F-8CC5EE107372}">
      <dsp:nvSpPr>
        <dsp:cNvPr id="0" name=""/>
        <dsp:cNvSpPr/>
      </dsp:nvSpPr>
      <dsp:spPr>
        <a:xfrm>
          <a:off x="2283" y="1454905"/>
          <a:ext cx="531888" cy="531888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2014</a:t>
          </a:r>
        </a:p>
      </dsp:txBody>
      <dsp:txXfrm>
        <a:off x="80176" y="1532798"/>
        <a:ext cx="376102" cy="376102"/>
      </dsp:txXfrm>
    </dsp:sp>
    <dsp:sp modelId="{5A14D532-99EB-48BC-A666-8B7AF6E219A3}">
      <dsp:nvSpPr>
        <dsp:cNvPr id="0" name=""/>
        <dsp:cNvSpPr/>
      </dsp:nvSpPr>
      <dsp:spPr>
        <a:xfrm>
          <a:off x="1664435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rtlCol="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/>
        </a:p>
      </dsp:txBody>
      <dsp:txXfrm>
        <a:off x="1930379" y="1395393"/>
        <a:ext cx="518591" cy="650912"/>
      </dsp:txXfrm>
    </dsp:sp>
    <dsp:sp modelId="{F1992BD7-C724-4E0B-A565-E2A339B724F5}">
      <dsp:nvSpPr>
        <dsp:cNvPr id="0" name=""/>
        <dsp:cNvSpPr/>
      </dsp:nvSpPr>
      <dsp:spPr>
        <a:xfrm>
          <a:off x="1398491" y="1454905"/>
          <a:ext cx="531888" cy="531888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2017</a:t>
          </a:r>
        </a:p>
      </dsp:txBody>
      <dsp:txXfrm>
        <a:off x="1476384" y="1532798"/>
        <a:ext cx="376102" cy="376102"/>
      </dsp:txXfrm>
    </dsp:sp>
    <dsp:sp modelId="{1730403A-2523-4D67-B660-6A63A4B5514F}">
      <dsp:nvSpPr>
        <dsp:cNvPr id="0" name=""/>
        <dsp:cNvSpPr/>
      </dsp:nvSpPr>
      <dsp:spPr>
        <a:xfrm>
          <a:off x="3060642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15240" bIns="7620" numCol="1" spcCol="1270" rtlCol="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</dsp:txBody>
      <dsp:txXfrm>
        <a:off x="3326586" y="1395393"/>
        <a:ext cx="518591" cy="650912"/>
      </dsp:txXfrm>
    </dsp:sp>
    <dsp:sp modelId="{B64AEC7C-E896-4672-80A2-7B192CE32922}">
      <dsp:nvSpPr>
        <dsp:cNvPr id="0" name=""/>
        <dsp:cNvSpPr/>
      </dsp:nvSpPr>
      <dsp:spPr>
        <a:xfrm>
          <a:off x="2794698" y="1454905"/>
          <a:ext cx="531888" cy="531888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2020</a:t>
          </a:r>
        </a:p>
      </dsp:txBody>
      <dsp:txXfrm>
        <a:off x="2872591" y="1532798"/>
        <a:ext cx="376102" cy="376102"/>
      </dsp:txXfrm>
    </dsp:sp>
    <dsp:sp modelId="{C4E4B9EB-1CEC-484D-A14D-4A7C9E2DB5CC}">
      <dsp:nvSpPr>
        <dsp:cNvPr id="0" name=""/>
        <dsp:cNvSpPr/>
      </dsp:nvSpPr>
      <dsp:spPr>
        <a:xfrm>
          <a:off x="4456849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41BA97-C261-42B6-965C-6694CBABDFC7}">
      <dsp:nvSpPr>
        <dsp:cNvPr id="0" name=""/>
        <dsp:cNvSpPr/>
      </dsp:nvSpPr>
      <dsp:spPr>
        <a:xfrm>
          <a:off x="4190905" y="1454905"/>
          <a:ext cx="531888" cy="531888"/>
        </a:xfrm>
        <a:prstGeom prst="ellipse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2022</a:t>
          </a:r>
        </a:p>
      </dsp:txBody>
      <dsp:txXfrm>
        <a:off x="4268798" y="1532798"/>
        <a:ext cx="376102" cy="376102"/>
      </dsp:txXfrm>
    </dsp:sp>
    <dsp:sp modelId="{15F93E97-B75B-4BEC-84B8-7FE1FCA91D21}">
      <dsp:nvSpPr>
        <dsp:cNvPr id="0" name=""/>
        <dsp:cNvSpPr/>
      </dsp:nvSpPr>
      <dsp:spPr>
        <a:xfrm>
          <a:off x="5853056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A5A88A-3DB2-4382-A2D7-789D4C61570D}">
      <dsp:nvSpPr>
        <dsp:cNvPr id="0" name=""/>
        <dsp:cNvSpPr/>
      </dsp:nvSpPr>
      <dsp:spPr>
        <a:xfrm>
          <a:off x="5587112" y="1454905"/>
          <a:ext cx="531888" cy="5318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2024</a:t>
          </a:r>
        </a:p>
      </dsp:txBody>
      <dsp:txXfrm>
        <a:off x="5665005" y="1532798"/>
        <a:ext cx="376102" cy="376102"/>
      </dsp:txXfrm>
    </dsp:sp>
    <dsp:sp modelId="{AD9147B2-10B6-450F-8333-CD2D38BF640E}">
      <dsp:nvSpPr>
        <dsp:cNvPr id="0" name=""/>
        <dsp:cNvSpPr/>
      </dsp:nvSpPr>
      <dsp:spPr>
        <a:xfrm>
          <a:off x="7249264" y="1255912"/>
          <a:ext cx="1063776" cy="929874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4BDE20-680D-4F22-A5FF-CCBC4FCA7583}">
      <dsp:nvSpPr>
        <dsp:cNvPr id="0" name=""/>
        <dsp:cNvSpPr/>
      </dsp:nvSpPr>
      <dsp:spPr>
        <a:xfrm>
          <a:off x="6983319" y="1454905"/>
          <a:ext cx="531888" cy="531888"/>
        </a:xfrm>
        <a:prstGeom prst="ellipse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rtlCol="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300" kern="1200"/>
            <a:t>2025</a:t>
          </a:r>
        </a:p>
      </dsp:txBody>
      <dsp:txXfrm>
        <a:off x="7061212" y="1532798"/>
        <a:ext cx="376102" cy="3761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C5C3EA-558C-462A-8030-9363EF0A3EEB}">
      <dsp:nvSpPr>
        <dsp:cNvPr id="0" name=""/>
        <dsp:cNvSpPr/>
      </dsp:nvSpPr>
      <dsp:spPr>
        <a:xfrm>
          <a:off x="9651189" y="1531589"/>
          <a:ext cx="2888388" cy="288853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B89A2-AF33-4B8D-ADDB-EF2F685B3B37}">
      <dsp:nvSpPr>
        <dsp:cNvPr id="0" name=""/>
        <dsp:cNvSpPr/>
      </dsp:nvSpPr>
      <dsp:spPr>
        <a:xfrm>
          <a:off x="9747799" y="1627891"/>
          <a:ext cx="2696406" cy="2695933"/>
        </a:xfrm>
        <a:prstGeom prst="ellipse">
          <a:avLst/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700" kern="1200"/>
            <a:t>Beth fyddai'n eich helpu i fod yn rhan o'r cynllun hwn, beth sydd ei angen arnoch gennym ni?</a:t>
          </a:r>
          <a:endParaRPr lang="en-US" sz="1700" kern="1200" dirty="0"/>
        </a:p>
      </dsp:txBody>
      <dsp:txXfrm>
        <a:off x="10133000" y="2013097"/>
        <a:ext cx="1926004" cy="1925521"/>
      </dsp:txXfrm>
    </dsp:sp>
    <dsp:sp modelId="{A6960217-0FE0-48B2-A42F-4E8E78416199}">
      <dsp:nvSpPr>
        <dsp:cNvPr id="0" name=""/>
        <dsp:cNvSpPr/>
      </dsp:nvSpPr>
      <dsp:spPr>
        <a:xfrm rot="2700000">
          <a:off x="6653782" y="1531386"/>
          <a:ext cx="2888435" cy="2888435"/>
        </a:xfrm>
        <a:prstGeom prst="teardrop">
          <a:avLst>
            <a:gd name="adj" fmla="val 100000"/>
          </a:avLst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F8F7B7-B928-4EA8-9BEE-4E391F1B162F}">
      <dsp:nvSpPr>
        <dsp:cNvPr id="0" name=""/>
        <dsp:cNvSpPr/>
      </dsp:nvSpPr>
      <dsp:spPr>
        <a:xfrm>
          <a:off x="6762801" y="1627891"/>
          <a:ext cx="2696406" cy="2695933"/>
        </a:xfrm>
        <a:prstGeom prst="ellipse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700" kern="1200"/>
            <a:t>Pa anawsterau ydych chi'n eu gweld wrth gyflwyno cynllun gaeaf llwyddiannus yn eich cymunedau?</a:t>
          </a:r>
          <a:endParaRPr lang="en-US" sz="1700" kern="1200" dirty="0"/>
        </a:p>
      </dsp:txBody>
      <dsp:txXfrm>
        <a:off x="7148002" y="2013097"/>
        <a:ext cx="1926004" cy="1925521"/>
      </dsp:txXfrm>
    </dsp:sp>
    <dsp:sp modelId="{63741EDD-30C9-4697-AB9C-E610DF253A8B}">
      <dsp:nvSpPr>
        <dsp:cNvPr id="0" name=""/>
        <dsp:cNvSpPr/>
      </dsp:nvSpPr>
      <dsp:spPr>
        <a:xfrm rot="2700000">
          <a:off x="3681170" y="1531386"/>
          <a:ext cx="2888435" cy="2888435"/>
        </a:xfrm>
        <a:prstGeom prst="teardrop">
          <a:avLst>
            <a:gd name="adj" fmla="val 100000"/>
          </a:avLst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F8F570-2C84-42C5-BA97-030C1F6357C2}">
      <dsp:nvSpPr>
        <dsp:cNvPr id="0" name=""/>
        <dsp:cNvSpPr/>
      </dsp:nvSpPr>
      <dsp:spPr>
        <a:xfrm>
          <a:off x="3777803" y="1627891"/>
          <a:ext cx="2696406" cy="2695933"/>
        </a:xfrm>
        <a:prstGeom prst="ellipse">
          <a:avLst/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700" kern="1200"/>
            <a:t>Beth ydych chi'n meddwl fydd yn helpu pobl i gael eu brechu? </a:t>
          </a:r>
          <a:endParaRPr lang="en-US" sz="1700" kern="1200" dirty="0"/>
        </a:p>
      </dsp:txBody>
      <dsp:txXfrm>
        <a:off x="4163004" y="2013097"/>
        <a:ext cx="1926004" cy="1925521"/>
      </dsp:txXfrm>
    </dsp:sp>
    <dsp:sp modelId="{C3649A02-63B4-4B9F-A92B-40081540DC40}">
      <dsp:nvSpPr>
        <dsp:cNvPr id="0" name=""/>
        <dsp:cNvSpPr/>
      </dsp:nvSpPr>
      <dsp:spPr>
        <a:xfrm rot="2700000">
          <a:off x="696172" y="1531386"/>
          <a:ext cx="2888435" cy="2888435"/>
        </a:xfrm>
        <a:prstGeom prst="teardrop">
          <a:avLst>
            <a:gd name="adj" fmla="val 100000"/>
          </a:avLst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3094D-48E2-42F5-8C90-063563D5898E}">
      <dsp:nvSpPr>
        <dsp:cNvPr id="0" name=""/>
        <dsp:cNvSpPr/>
      </dsp:nvSpPr>
      <dsp:spPr>
        <a:xfrm>
          <a:off x="792806" y="1627891"/>
          <a:ext cx="2696406" cy="2695933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rtlCol="0" anchor="ctr" anchorCtr="0">
          <a:noAutofit/>
        </a:bodyPr>
        <a:lstStyle/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" sz="1700" kern="1200"/>
            <a:t>Fel arweinwyr cymunedol, sut allwch chi ein helpu i lunio cynllun brechu CTM a diogelu iechyd yn eich ardaloedd chi? </a:t>
          </a:r>
          <a:endParaRPr lang="en-US" sz="1700" kern="1200" dirty="0"/>
        </a:p>
      </dsp:txBody>
      <dsp:txXfrm>
        <a:off x="1178006" y="2013097"/>
        <a:ext cx="1926004" cy="1925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node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fgAcc0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45390AB-3E37-4A78-8FB2-535737F158BE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B4107A8-749A-41B3-993F-266550B620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5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1A7007-A200-4625-857B-C1B607EDAC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19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1A7007-A200-4625-857B-C1B607EDAC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3045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377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217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DB527-D068-A6F6-29CA-B1CB06B6A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D8E07-9013-AB37-F814-353B59C101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FC4B3-C8EF-1780-2DEB-6F963BA1F6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2E2C2-A416-53FA-3DB5-CE7772DCE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213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>
              <a:buFont typeface="Arial" pitchFamily="34" charset="0"/>
              <a:buNone/>
            </a:pPr>
            <a:endParaRPr lang="en-GB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C1DBDC-DD33-4354-9ADC-E272AC84E83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984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342900" indent="-342900" rtl="0">
              <a:buAutoNum type="arabicPeriod"/>
            </a:pPr>
            <a:r>
              <a:rPr lang="cy"/>
              <a:t>The gifts, skills and passions of local residents</a:t>
            </a:r>
          </a:p>
          <a:p>
            <a:pPr rtl="0"/>
            <a:endParaRPr lang="en-GB" dirty="0"/>
          </a:p>
          <a:p>
            <a:pPr marL="342900" indent="-342900" rtl="0">
              <a:buAutoNum type="arabicPeriod"/>
            </a:pPr>
            <a:endParaRPr lang="en-GB" dirty="0"/>
          </a:p>
          <a:p>
            <a:pPr marL="800100" lvl="1" indent="-342900" rtl="0">
              <a:buAutoNum type="arabicPeriod" startAt="2"/>
            </a:pPr>
            <a:r>
              <a:rPr lang="cy"/>
              <a:t>The power of local associations (amplify and multiply gifts)</a:t>
            </a:r>
          </a:p>
          <a:p>
            <a:pPr lvl="1" rtl="0"/>
            <a:endParaRPr lang="en-GB" dirty="0"/>
          </a:p>
          <a:p>
            <a:pPr marL="800100" lvl="1" indent="-342900" rtl="0">
              <a:buAutoNum type="arabicPeriod" startAt="2"/>
            </a:pPr>
            <a:endParaRPr lang="en-GB" dirty="0"/>
          </a:p>
          <a:p>
            <a:pPr marL="1257300" lvl="2" indent="-342900" rtl="0">
              <a:buAutoNum type="arabicPeriod" startAt="3"/>
            </a:pPr>
            <a:r>
              <a:rPr lang="cy"/>
              <a:t>The resources of institutions</a:t>
            </a:r>
            <a:endParaRPr lang="en-GB" dirty="0">
              <a:solidFill>
                <a:srgbClr val="FF0000"/>
              </a:solidFill>
            </a:endParaRPr>
          </a:p>
          <a:p>
            <a:pPr lvl="2" rtl="0"/>
            <a:endParaRPr lang="en-GB" dirty="0">
              <a:solidFill>
                <a:srgbClr val="FF0000"/>
              </a:solidFill>
            </a:endParaRPr>
          </a:p>
          <a:p>
            <a:pPr marL="1714500" lvl="3" indent="-342900" rtl="0">
              <a:buAutoNum type="arabicPeriod" startAt="3"/>
            </a:pPr>
            <a:endParaRPr lang="en-GB" dirty="0">
              <a:solidFill>
                <a:srgbClr val="FF0000"/>
              </a:solidFill>
            </a:endParaRPr>
          </a:p>
          <a:p>
            <a:pPr marL="1714500" lvl="3" indent="-342900" rtl="0">
              <a:buAutoNum type="arabicPeriod" startAt="4"/>
            </a:pPr>
            <a:r>
              <a:rPr lang="cy"/>
              <a:t>The physical resources of the built and natural environment  On land </a:t>
            </a:r>
            <a:r>
              <a:rPr lang="cy" b="1">
                <a:solidFill>
                  <a:srgbClr val="FF0000"/>
                </a:solidFill>
              </a:rPr>
              <a:t>not</a:t>
            </a:r>
            <a:r>
              <a:rPr lang="cy">
                <a:solidFill>
                  <a:srgbClr val="FF0000"/>
                </a:solidFill>
              </a:rPr>
              <a:t> </a:t>
            </a:r>
            <a:r>
              <a:rPr lang="cy"/>
              <a:t>on line</a:t>
            </a:r>
          </a:p>
          <a:p>
            <a:pPr lvl="3" rtl="0"/>
            <a:endParaRPr lang="en-GB" dirty="0"/>
          </a:p>
          <a:p>
            <a:pPr marL="1714500" lvl="3" indent="-342900" rtl="0">
              <a:buAutoNum type="arabicPeriod" startAt="4"/>
            </a:pPr>
            <a:endParaRPr lang="en-GB" dirty="0"/>
          </a:p>
          <a:p>
            <a:pPr marL="2171700" lvl="4" indent="-342900" rtl="0">
              <a:buAutoNum type="arabicPeriod" startAt="5"/>
            </a:pPr>
            <a:r>
              <a:rPr lang="cy"/>
              <a:t>The economic resources of local places </a:t>
            </a:r>
          </a:p>
          <a:p>
            <a:pPr lvl="4" rtl="0"/>
            <a:endParaRPr lang="en-GB" dirty="0"/>
          </a:p>
          <a:p>
            <a:pPr marL="2171700" lvl="4" indent="-342900" rtl="0">
              <a:buAutoNum type="arabicPeriod" startAt="5"/>
            </a:pPr>
            <a:endParaRPr lang="en-GB" dirty="0"/>
          </a:p>
          <a:p>
            <a:pPr lvl="5" rtl="0"/>
            <a:r>
              <a:rPr lang="cy"/>
              <a:t>6.   The stories and heritage of local places</a:t>
            </a:r>
          </a:p>
          <a:p>
            <a:pPr rtl="0">
              <a:buFont typeface="Arial" pitchFamily="34" charset="0"/>
              <a:buNone/>
            </a:pPr>
            <a:endParaRPr lang="en-GB" sz="12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C1DBDC-DD33-4354-9ADC-E272AC84E83C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984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CAFEA-ABFF-EDCB-9C8D-45200C54C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7155B-AF90-E8CE-944B-45D31BBBF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54544-6F80-1DA0-5569-7B515663B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AB7A3-9E98-85BD-DEB9-78FAD7C3E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437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035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132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153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A015E-CA73-BB3F-328D-343985A54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1357E-4B62-5E32-1FF1-BCF0372A3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E54B5C-EAEC-07C8-6355-29867BF1C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5DAB3-3ED6-375C-DD2C-D811268526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165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/>
            <a:r>
              <a:rPr lang="cy" sz="1800">
                <a:latin typeface="Calibri"/>
                <a:ea typeface="Calibri"/>
                <a:cs typeface="Calibri"/>
              </a:rPr>
              <a:t>Book Nook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  <a:p>
            <a:pPr rtl="0"/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262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39BA1-50DE-5837-C5A9-69E4C7E1F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E80341-B18C-6EB9-B04D-8B50A5B6F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68774E-12CB-AA8A-7434-8925D32D3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10625-1E1B-7B24-7F13-B89CF9F588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41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EF1FC-37E2-219D-3817-649C3D61C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1E84F-3EA8-000B-F1BB-C9BED26CB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A31FA-1A4E-E420-D736-DA23E632B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1F2EE-4D97-AF1A-FBAA-D0F03BA1B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286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E0473-A136-E0BE-AD02-1BD2CA611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92321E-29B7-2A09-DD60-AF17A48E1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31C02-8442-6CC8-6D9C-C9DCABE95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71D8C-C039-1A00-A381-806FC885DA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734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27759-DF9E-C39F-3467-A240E70A3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2F4296-DA4F-8DDF-3358-DBD7387CD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392F3-1133-6F6A-D9F7-9C465DEE5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644AA-0A39-8A5A-ABC4-AD4AEE4F53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625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8579E-9DFF-EB76-6174-4E0FF6A0F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0DD46C-D77C-FCA8-AA6C-20EC580D6C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476C5A-9084-63DA-410C-3DAA31A68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82853-0E4E-1B05-3088-6C8C2E0A9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D305EB-FCC3-41E7-8675-9073982C22B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980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28554F-4B3F-4126-AAC6-3F16970F5F6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526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89F7396-DC82-429E-AD11-642C78323A18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762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9500BC-5FEF-43AA-9936-4C9B327BA3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11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y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566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825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27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00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677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1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960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109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2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579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74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307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852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42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4000" y="2132857"/>
            <a:ext cx="10178197" cy="2084543"/>
          </a:xfrm>
          <a:ln>
            <a:noFill/>
          </a:ln>
        </p:spPr>
        <p:txBody>
          <a:bodyPr lIns="0" tIns="0" rIns="0" bIns="0" rtlCol="0" anchor="t">
            <a:noAutofit/>
          </a:bodyPr>
          <a:lstStyle>
            <a:lvl1pPr algn="l">
              <a:defRPr sz="45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364772" y="6359624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cwmtafmorgannwg.wales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1" y="6051880"/>
            <a:ext cx="1665949" cy="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62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188000"/>
            <a:ext cx="12192000" cy="5670000"/>
          </a:xfrm>
          <a:prstGeom prst="rect">
            <a:avLst/>
          </a:prstGeom>
          <a:solidFill>
            <a:srgbClr val="3350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4000" y="2132857"/>
            <a:ext cx="10178197" cy="2084543"/>
          </a:xfrm>
          <a:ln>
            <a:noFill/>
          </a:ln>
        </p:spPr>
        <p:txBody>
          <a:bodyPr lIns="0" tIns="0" rIns="0" bIns="0" rtlCol="0" anchor="t">
            <a:noAutofit/>
          </a:bodyPr>
          <a:lstStyle>
            <a:lvl1pPr algn="l">
              <a:defRPr sz="45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4000" y="5445224"/>
            <a:ext cx="10178197" cy="914400"/>
          </a:xfrm>
        </p:spPr>
        <p:txBody>
          <a:bodyPr lIns="0" tIns="0" rIns="0" bIns="0" rtlCol="0" anchor="b" anchorCtr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y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31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10704000" cy="648072"/>
          </a:xfrm>
        </p:spPr>
        <p:txBody>
          <a:bodyPr lIns="0" tIns="0" rIns="0" bIns="0" rtlCol="0" anchor="t" anchorCtr="0">
            <a:normAutofit/>
          </a:bodyPr>
          <a:lstStyle>
            <a:lvl1pPr>
              <a:defRPr sz="36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00" y="2088001"/>
            <a:ext cx="10704000" cy="4064455"/>
          </a:xfrm>
        </p:spPr>
        <p:txBody>
          <a:bodyPr lIns="0" tIns="0" rIns="0" bIns="0" rtlCol="0"/>
          <a:lstStyle>
            <a:lvl1pPr>
              <a:spcBef>
                <a:spcPts val="1200"/>
              </a:spcBef>
              <a:defRPr sz="2000" b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2000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41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/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10704000" cy="620840"/>
          </a:xfrm>
        </p:spPr>
        <p:txBody>
          <a:bodyPr lIns="0" tIns="0" rIns="0" bIns="0" rtlCol="0" anchor="t" anchorCtr="0">
            <a:normAutofit/>
          </a:bodyPr>
          <a:lstStyle>
            <a:lvl1pPr>
              <a:defRPr sz="36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00" y="2132856"/>
            <a:ext cx="10704000" cy="4032448"/>
          </a:xfrm>
        </p:spPr>
        <p:txBody>
          <a:bodyPr lIns="0" tIns="0" rIns="0" bIns="0" rtlCol="0"/>
          <a:lstStyle>
            <a:lvl1pPr>
              <a:lnSpc>
                <a:spcPct val="150000"/>
              </a:lnSpc>
              <a:spcBef>
                <a:spcPts val="1200"/>
              </a:spcBef>
              <a:defRPr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lnSpc>
                <a:spcPct val="150000"/>
              </a:lnSpc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lnSpc>
                <a:spcPct val="150000"/>
              </a:lnSpc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lnSpc>
                <a:spcPct val="150000"/>
              </a:lnSpc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lnSpc>
                <a:spcPct val="150000"/>
              </a:lnSpc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3141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475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/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188000"/>
            <a:ext cx="12192000" cy="5670000"/>
          </a:xfrm>
          <a:prstGeom prst="rect">
            <a:avLst/>
          </a:prstGeom>
          <a:solidFill>
            <a:srgbClr val="3350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000" y="1800000"/>
            <a:ext cx="10704000" cy="4377600"/>
          </a:xfrm>
        </p:spPr>
        <p:txBody>
          <a:bodyPr lIns="0" tIns="0" rIns="0" bIns="0" rtlCol="0" anchor="t" anchorCtr="0"/>
          <a:lstStyle>
            <a:lvl1pPr marL="0" indent="0">
              <a:buNone/>
              <a:defRPr sz="3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noFill/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2000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997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188000"/>
            <a:ext cx="12192000" cy="5670000"/>
          </a:xfrm>
          <a:prstGeom prst="rect">
            <a:avLst/>
          </a:prstGeom>
          <a:solidFill>
            <a:srgbClr val="33508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933" y="3933057"/>
            <a:ext cx="4676134" cy="2103221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831638" y="3779748"/>
            <a:ext cx="6528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Find us on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3599723" y="2776883"/>
            <a:ext cx="499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@cwmtafmorgannwg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805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/bullet slide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10704000" cy="648072"/>
          </a:xfrm>
        </p:spPr>
        <p:txBody>
          <a:bodyPr lIns="0" tIns="0" rIns="0" bIns="0" rtlCol="0" anchor="t" anchorCtr="0">
            <a:normAutofit/>
          </a:bodyPr>
          <a:lstStyle>
            <a:lvl1pPr>
              <a:defRPr sz="36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00" y="2088001"/>
            <a:ext cx="10704000" cy="4064455"/>
          </a:xfrm>
        </p:spPr>
        <p:txBody>
          <a:bodyPr lIns="0" tIns="0" rIns="0" bIns="0" rtlCol="0"/>
          <a:lstStyle>
            <a:lvl1pPr>
              <a:lnSpc>
                <a:spcPct val="150000"/>
              </a:lnSpc>
              <a:spcBef>
                <a:spcPts val="1200"/>
              </a:spcBef>
              <a:defRPr sz="2000" b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lnSpc>
                <a:spcPct val="150000"/>
              </a:lnSpc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lnSpc>
                <a:spcPct val="150000"/>
              </a:lnSpc>
              <a:defRPr sz="20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lnSpc>
                <a:spcPct val="150000"/>
              </a:lnSpc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lnSpc>
                <a:spcPct val="150000"/>
              </a:lnSpc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2000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361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ullets/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5352000" cy="1196904"/>
          </a:xfrm>
        </p:spPr>
        <p:txBody>
          <a:bodyPr rtlCol="0" anchor="t" anchorCtr="0">
            <a:noAutofit/>
          </a:bodyPr>
          <a:lstStyle>
            <a:lvl1pPr algn="l">
              <a:defRPr sz="3600" b="0" i="0" spc="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8021" y="1368001"/>
            <a:ext cx="5150712" cy="4788000"/>
          </a:xfrm>
        </p:spPr>
        <p:txBody>
          <a:bodyPr rtlCol="0"/>
          <a:lstStyle>
            <a:lvl1pPr>
              <a:defRPr sz="20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1600" baseline="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1600" baseline="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4000" y="2718223"/>
            <a:ext cx="5352000" cy="3447081"/>
          </a:xfrm>
        </p:spPr>
        <p:txBody>
          <a:bodyPr rtlCol="0"/>
          <a:lstStyle>
            <a:lvl1pPr marL="0" indent="0">
              <a:buNone/>
              <a:defRPr sz="16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2000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838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(2 lines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10704000" cy="1188000"/>
          </a:xfrm>
        </p:spPr>
        <p:txBody>
          <a:bodyPr lIns="0" tIns="0" rIns="0" bIns="0" rtlCol="0" anchor="t" anchorCtr="0">
            <a:normAutofit/>
          </a:bodyPr>
          <a:lstStyle>
            <a:lvl1pPr>
              <a:defRPr sz="36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00" y="2628000"/>
            <a:ext cx="10704000" cy="3537304"/>
          </a:xfrm>
        </p:spPr>
        <p:txBody>
          <a:bodyPr lIns="0" tIns="0" rIns="0" bIns="0" rtlCol="0"/>
          <a:lstStyle>
            <a:lvl1pPr>
              <a:spcBef>
                <a:spcPts val="1200"/>
              </a:spcBef>
              <a:defRPr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3141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8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(1 line) and 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10704000" cy="648000"/>
          </a:xfrm>
        </p:spPr>
        <p:txBody>
          <a:bodyPr lIns="0" tIns="0" rIns="0" bIns="0" rtlCol="0" anchor="t" anchorCtr="0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000" y="2088000"/>
            <a:ext cx="5232000" cy="4068000"/>
          </a:xfrm>
        </p:spPr>
        <p:txBody>
          <a:bodyPr lIns="0" tIns="0" rIns="0" bIns="0" rtlCol="0"/>
          <a:lstStyle>
            <a:lvl1pPr>
              <a:defRPr sz="20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000" y="2088000"/>
            <a:ext cx="5232000" cy="4068000"/>
          </a:xfrm>
        </p:spPr>
        <p:txBody>
          <a:bodyPr lIns="0" tIns="0" rIns="0" bIns="0" rtlCol="0"/>
          <a:lstStyle>
            <a:lvl1pPr>
              <a:defRPr sz="20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3141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586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(2 lines) and Two 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00" y="1368000"/>
            <a:ext cx="10704000" cy="1188000"/>
          </a:xfrm>
        </p:spPr>
        <p:txBody>
          <a:bodyPr lIns="0" tIns="0" rIns="0" bIns="0" rtlCol="0" anchor="t" anchorCtr="0"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4000" y="2628000"/>
            <a:ext cx="5232000" cy="3564000"/>
          </a:xfrm>
        </p:spPr>
        <p:txBody>
          <a:bodyPr lIns="0" tIns="0" rIns="0" bIns="0" rtlCol="0"/>
          <a:lstStyle>
            <a:lvl1pPr>
              <a:defRPr sz="20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000" y="2628000"/>
            <a:ext cx="5232000" cy="3564000"/>
          </a:xfrm>
        </p:spPr>
        <p:txBody>
          <a:bodyPr lIns="0" tIns="0" rIns="0" bIns="0" rtlCol="0"/>
          <a:lstStyle>
            <a:lvl1pPr>
              <a:defRPr sz="20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3141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5077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00" y="1367999"/>
            <a:ext cx="10704000" cy="4788000"/>
          </a:xfrm>
        </p:spPr>
        <p:txBody>
          <a:bodyPr lIns="0" tIns="0" rIns="0" bIns="0" rtlCol="0"/>
          <a:lstStyle>
            <a:lvl1pPr>
              <a:spcBef>
                <a:spcPts val="1200"/>
              </a:spcBef>
              <a:defRPr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2000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0" y="327913"/>
            <a:ext cx="2360928" cy="5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042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rtlCol="0"/>
          <a:lstStyle>
            <a:lvl1pPr marL="540000" algn="l"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2000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2000" cy="63087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244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A37C01E-9E40-421F-A2A2-A4AC98E28FE9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FCF049A-8832-4279-90B4-969D9998B3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3869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75" r:id="rId13"/>
    <p:sldLayoutId id="214748367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4000" y="274638"/>
            <a:ext cx="107040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4000" y="1600201"/>
            <a:ext cx="107040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335083"/>
          </a:solidFill>
        </p:spPr>
        <p:txBody>
          <a:bodyPr lIns="0" tIns="0" bIns="0" rtlCol="0" anchor="ctr"/>
          <a:lstStyle>
            <a:lvl1pPr marL="540000" algn="l">
              <a:defRPr sz="1200">
                <a:solidFill>
                  <a:schemeClr val="bg1"/>
                </a:solidFill>
              </a:defRPr>
            </a:lvl1pPr>
          </a:lstStyle>
          <a:p>
            <a:pPr rtl="0"/>
            <a:fld id="{E051598E-9D06-4046-8EF2-7702044C4E81}" type="slidenum">
              <a:rPr lang="en-US" smtClean="0"/>
              <a:pPr/>
              <a:t>‹#›</a:t>
            </a:fld>
            <a:r>
              <a:rPr lang="cy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199456" y="6309320"/>
            <a:ext cx="10273141" cy="54868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pPr rtl="0"/>
            <a:r>
              <a:rPr lang="cy"/>
              <a:t>Presentation title - edit in Header and Footer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8112224" y="636745"/>
            <a:ext cx="34306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cy" sz="900">
                <a:solidFill>
                  <a:srgbClr val="3350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ctmuhb.nhs.wales</a:t>
            </a:r>
            <a:endParaRPr lang="en-GB" sz="900" dirty="0">
              <a:solidFill>
                <a:srgbClr val="3350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95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 spc="-150" baseline="0">
          <a:solidFill>
            <a:srgbClr val="21197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buFont typeface="Arial" pitchFamily="34" charset="0"/>
        <a:buNone/>
        <a:defRPr sz="2000" b="0" i="0" kern="1200" baseline="0">
          <a:solidFill>
            <a:srgbClr val="211973"/>
          </a:solidFill>
          <a:latin typeface="Arial" pitchFamily="34" charset="0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buFontTx/>
        <a:buNone/>
        <a:defRPr sz="18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216000" indent="-216000" algn="l" defTabSz="914400" rtl="0" eaLnBrk="1" latinLnBrk="0" hangingPunct="1">
        <a:spcBef>
          <a:spcPts val="600"/>
        </a:spcBef>
        <a:buFont typeface="Arial" pitchFamily="34" charset="0"/>
        <a:buChar char="•"/>
        <a:defRPr sz="18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900000" indent="-2880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900000" indent="-288000" algn="l" defTabSz="914400" rtl="0" eaLnBrk="1" latinLnBrk="0" hangingPunct="1">
        <a:spcBef>
          <a:spcPct val="20000"/>
        </a:spcBef>
        <a:buFont typeface="+mj-lt"/>
        <a:buAutoNum type="arabicPeriod"/>
        <a:defRPr sz="16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movilab.org/wiki/Communs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CTM.WISE@wales.nhs.uk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pn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5" Type="http://schemas.openxmlformats.org/officeDocument/2006/relationships/image" Target="../media/image5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Relationship Id="rId14" Type="http://schemas.openxmlformats.org/officeDocument/2006/relationships/image" Target="../media/image53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65686" cy="6858000"/>
          </a:xfrm>
        </p:spPr>
      </p:pic>
    </p:spTree>
    <p:extLst>
      <p:ext uri="{BB962C8B-B14F-4D97-AF65-F5344CB8AC3E}">
        <p14:creationId xmlns:p14="http://schemas.microsoft.com/office/powerpoint/2010/main" val="3995954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1007754"/>
          </a:xfrm>
          <a:prstGeom prst="rect">
            <a:avLst/>
          </a:prstGeom>
          <a:solidFill>
            <a:srgbClr val="2B4195"/>
          </a:solidFill>
          <a:ln>
            <a:noFill/>
          </a:ln>
        </p:spPr>
        <p:txBody>
          <a:bodyPr wrap="square" rtlCol="0">
            <a:spAutoFit/>
          </a:bodyPr>
          <a:lstStyle/>
          <a:p>
            <a:pPr rtl="0"/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232"/>
          <a:stretch/>
        </p:blipFill>
        <p:spPr>
          <a:xfrm>
            <a:off x="9054508" y="16481"/>
            <a:ext cx="2974411" cy="974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7" r="49656"/>
          <a:stretch/>
        </p:blipFill>
        <p:spPr>
          <a:xfrm>
            <a:off x="5453" y="20106"/>
            <a:ext cx="2319294" cy="5723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92423"/>
            <a:ext cx="2932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6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#</a:t>
            </a:r>
            <a:r>
              <a:rPr lang="cy" sz="11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DatblyguCymunedauIachachGydanGilydd</a:t>
            </a:r>
            <a:endParaRPr lang="en-GB" sz="11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5585" y="0"/>
            <a:ext cx="577734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800" b="1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Rhwydwaith Arweinwyr CTM2030</a:t>
            </a:r>
            <a:endParaRPr lang="en-GB" sz="28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pPr rtl="0"/>
            <a:endParaRPr lang="en-GB" sz="28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960428"/>
          <a:ext cx="12192000" cy="616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607">
                  <a:extLst>
                    <a:ext uri="{9D8B030D-6E8A-4147-A177-3AD203B41FA5}">
                      <a16:colId xmlns:a16="http://schemas.microsoft.com/office/drawing/2014/main" val="955818085"/>
                    </a:ext>
                  </a:extLst>
                </a:gridCol>
                <a:gridCol w="5188354">
                  <a:extLst>
                    <a:ext uri="{9D8B030D-6E8A-4147-A177-3AD203B41FA5}">
                      <a16:colId xmlns:a16="http://schemas.microsoft.com/office/drawing/2014/main" val="3367636203"/>
                    </a:ext>
                  </a:extLst>
                </a:gridCol>
                <a:gridCol w="4243039">
                  <a:extLst>
                    <a:ext uri="{9D8B030D-6E8A-4147-A177-3AD203B41FA5}">
                      <a16:colId xmlns:a16="http://schemas.microsoft.com/office/drawing/2014/main" val="3116241352"/>
                    </a:ext>
                  </a:extLst>
                </a:gridCol>
              </a:tblGrid>
              <a:tr h="354052"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Amser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Eitem ar yr Agenda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/>
                        <a:t>Cyflwynydd/Cyflwynwyr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54217"/>
                  </a:ext>
                </a:extLst>
              </a:tr>
              <a:tr h="560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9:30am - 9:35am</a:t>
                      </a:r>
                    </a:p>
                    <a:p>
                      <a:pPr rtl="0"/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Croeso</a:t>
                      </a:r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>
                          <a:latin typeface="+mn-lt"/>
                        </a:rPr>
                        <a:t>Jonathan Morgan, Cadeirydd, BIP CTM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00486"/>
                  </a:ext>
                </a:extLst>
              </a:tr>
              <a:tr h="560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9:35am– 9:45am 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  <a:p>
                      <a:pPr rtl="0"/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 sz="1600" b="1">
                          <a:latin typeface="+mn-lt"/>
                        </a:rPr>
                        <a:t>Cyflwyno Elusen GIG Cwm Taf Morgannwg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>
                          <a:latin typeface="+mn-lt"/>
                        </a:rPr>
                        <a:t>Abe Sampson, Pennaeth Elusennau a Chynhyrchu Incwm, BIP CTM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531240"/>
                  </a:ext>
                </a:extLst>
              </a:tr>
              <a:tr h="13456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9:45am  -10:25am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+mn-lt"/>
                        <a:cs typeface="Segoe UI" panose="020B0502040204020203" pitchFamily="34" charset="0"/>
                      </a:endParaRPr>
                    </a:p>
                    <a:p>
                      <a:pPr rtl="0"/>
                      <a:endParaRPr lang="en-GB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t>Rhan 1: </a:t>
                      </a:r>
                      <a:r>
                        <a:rPr lang="cy" sz="1600" b="1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Segoe UI" panose="020B0502040204020203" pitchFamily="34" charset="0"/>
                        </a:rPr>
                        <a:t>Partneriaeth ar Waith</a:t>
                      </a:r>
                      <a:endParaRPr lang="en-GB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Canolbwyntio ar asedau cymunedol: Byddwch yn clywed profiadau diweddar Cartrefi Cymoedd Merthyr o ddysgu gyda chymuned Trelewis ac effaith y gwaith.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>
                          <a:latin typeface="+mn-lt"/>
                        </a:rPr>
                        <a:t>Beth Underwood, Rheolwr Rhaglen Arloesi Tai, BIP CTM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t>Ross Williams, </a:t>
                      </a: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Arweinydd Ymgysylltu â Tenantiaid, Cartrefi Cymoedd Merthyr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975366"/>
                  </a:ext>
                </a:extLst>
              </a:tr>
              <a:tr h="5746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10:25am -10:30am</a:t>
                      </a:r>
                    </a:p>
                    <a:p>
                      <a:pPr rtl="0"/>
                      <a:endParaRPr lang="en-GB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</a:rPr>
                        <a:t>Diweddariad: Ymunwch â'n Gweithgor Diogelu Iechyd a Brechu NEWYDD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/>
                        <a:t>Frances Samuel, Uwch Ymarferydd Diogelu Iechyd</a:t>
                      </a:r>
                      <a:endParaRPr lang="en-GB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980815"/>
                  </a:ext>
                </a:extLst>
              </a:tr>
              <a:tr h="5605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>
                          <a:solidFill>
                            <a:schemeClr val="tx1"/>
                          </a:solidFill>
                          <a:latin typeface="+mn-lt"/>
                          <a:cs typeface="Segoe UI" panose="020B0502040204020203" pitchFamily="34" charset="0"/>
                        </a:rPr>
                        <a:t>10:30am -10:45am</a:t>
                      </a:r>
                    </a:p>
                    <a:p>
                      <a:pPr rtl="0"/>
                      <a:endParaRPr lang="en-GB" sz="16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cy" sz="1600" b="1"/>
                        <a:t>Coffi a Rhwydweithio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22673"/>
                  </a:ext>
                </a:extLst>
              </a:tr>
              <a:tr h="1550985">
                <a:tc>
                  <a:txBody>
                    <a:bodyPr/>
                    <a:lstStyle/>
                    <a:p>
                      <a:pPr rtl="0"/>
                      <a:r>
                        <a:rPr lang="cy" sz="1600" b="1"/>
                        <a:t>10:45 – 11:25am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u="none">
                          <a:latin typeface="+mn-lt"/>
                        </a:rPr>
                        <a:t>Rhan 2</a:t>
                      </a:r>
                      <a:r>
                        <a:rPr lang="cy" sz="1600" b="1">
                          <a:latin typeface="+mn-lt"/>
                        </a:rPr>
                        <a:t>: </a:t>
                      </a:r>
                      <a:r>
                        <a:rPr lang="en" sz="1600" b="1" u="none">
                          <a:latin typeface="+mn-lt"/>
                        </a:rPr>
                        <a:t>Partneriaeth ar gyfer Gweithredu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Helpwch ni i lunio rhaglen waith newydd, gyffrous, sy'n canolbwyntio ar wella </a:t>
                      </a:r>
                      <a:r>
                        <a:rPr lang="cy" sz="1600" b="1" i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'gwasanaethau cyswllt cleifion'.</a:t>
                      </a:r>
                      <a:r>
                        <a:rPr lang="cy" sz="16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Mae'r rhaglen yn edrych ar eich taith bersonol i gleifion gyda Chwm Taf Morgannwg, a'ch profiadau ar hyd eich taith i gleifion</a:t>
                      </a:r>
                      <a:endParaRPr lang="en-GB" sz="16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/>
                        <a:t>Suzanne Rogers, Cyfarwyddwr Cynorthwyol Trawsnewid Digidol, Digidol a Data, BIP CTM</a:t>
                      </a:r>
                    </a:p>
                    <a:p>
                      <a:pPr marL="28575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cy" sz="1600" b="1"/>
                        <a:t>Matthew Swarfield, Pennaeth Trawsnewid Gweinyddiaeth Glinigol, Digidol a Data, BIP CTM</a:t>
                      </a:r>
                      <a:endParaRPr lang="en-GB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612233"/>
                  </a:ext>
                </a:extLst>
              </a:tr>
              <a:tr h="537787">
                <a:tc>
                  <a:txBody>
                    <a:bodyPr/>
                    <a:lstStyle/>
                    <a:p>
                      <a:pPr rtl="0"/>
                      <a:r>
                        <a:rPr lang="cy" sz="1600" b="1"/>
                        <a:t>11:30am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y" sz="1600" b="1"/>
                        <a:t>Cau </a:t>
                      </a:r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y" sz="1600" b="1">
                          <a:latin typeface="+mn-lt"/>
                        </a:rPr>
                        <a:t>Jonathan Morgan, Cadeirydd, BIP CTM</a:t>
                      </a:r>
                      <a:endParaRPr lang="en-GB" sz="1600" b="1" dirty="0">
                        <a:latin typeface="+mn-lt"/>
                      </a:endParaRPr>
                    </a:p>
                    <a:p>
                      <a:pPr rtl="0"/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6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977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972807" y="4119457"/>
            <a:ext cx="7872153" cy="1909203"/>
          </a:xfrm>
          <a:prstGeom prst="roundRect">
            <a:avLst>
              <a:gd name="adj" fmla="val 10343"/>
            </a:avLst>
          </a:prstGeom>
          <a:solidFill>
            <a:srgbClr val="2E59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GB" dirty="0"/>
          </a:p>
          <a:p>
            <a:pPr rtl="0"/>
            <a:r>
              <a:rPr lang="cy" b="1" u="sng" dirty="0">
                <a:solidFill>
                  <a:schemeClr val="bg1"/>
                </a:solidFill>
              </a:rPr>
              <a:t>Rhan 2: Partneriaeth ar gyfer Gweithredu</a:t>
            </a:r>
          </a:p>
          <a:p>
            <a:pPr rtl="0"/>
            <a:endParaRPr lang="en-GB" b="1" u="sng" dirty="0">
              <a:solidFill>
                <a:schemeClr val="bg1"/>
              </a:solidFill>
            </a:endParaRPr>
          </a:p>
          <a:p>
            <a:pPr rtl="0"/>
            <a:r>
              <a:rPr lang="cy" b="1" dirty="0">
                <a:solidFill>
                  <a:schemeClr val="bg1"/>
                </a:solidFill>
              </a:rPr>
              <a:t>Helpwch ni i lunio rhaglen waith newydd, gyffrous, sy'n canolbwyntio ar wella </a:t>
            </a:r>
            <a:r>
              <a:rPr lang="cy" b="1" i="1" dirty="0">
                <a:solidFill>
                  <a:schemeClr val="bg1"/>
                </a:solidFill>
              </a:rPr>
              <a:t>'gwasanaethau cyswllt cleifion'.</a:t>
            </a:r>
            <a:r>
              <a:rPr lang="cy" b="1" dirty="0">
                <a:solidFill>
                  <a:schemeClr val="bg1"/>
                </a:solidFill>
              </a:rPr>
              <a:t>  Mae'r rhaglen yn edrych ar eich taith bersonol i gleifion gyda Chwm Taf Morgannwg, a'ch profiadau ar hyd eich taith i gleifion</a:t>
            </a:r>
          </a:p>
          <a:p>
            <a:pPr algn="ctr" rtl="0"/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972808" y="1974620"/>
            <a:ext cx="7872153" cy="1573158"/>
          </a:xfrm>
          <a:prstGeom prst="roundRect">
            <a:avLst>
              <a:gd name="adj" fmla="val 11133"/>
            </a:avLst>
          </a:prstGeom>
          <a:solidFill>
            <a:srgbClr val="2E598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/>
              <a:t>=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 b="1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  <a:t>Cyfarfod heddiw...  </a:t>
            </a:r>
            <a:endParaRPr lang="en-GB" dirty="0">
              <a:solidFill>
                <a:srgbClr val="2E598A"/>
              </a:solidFill>
              <a:latin typeface="Puffin Display Soft" panose="020F0503040500020204" pitchFamily="34" charset="0"/>
              <a:ea typeface="Puffin Display Soft" panose="020F0503040500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7422" y="1559528"/>
            <a:ext cx="7872153" cy="262319"/>
          </a:xfrm>
        </p:spPr>
        <p:txBody>
          <a:bodyPr rtlCol="0">
            <a:normAutofit fontScale="25000" lnSpcReduction="20000"/>
          </a:bodyPr>
          <a:lstStyle/>
          <a:p>
            <a:pPr marL="457200" lvl="1" indent="0" rtl="0">
              <a:buNone/>
            </a:pPr>
            <a:endParaRPr lang="en-GB" b="1" u="sng" dirty="0">
              <a:solidFill>
                <a:schemeClr val="bg1"/>
              </a:solidFill>
              <a:latin typeface="Puffin Display Soft" panose="020F0503040500020204" pitchFamily="34" charset="0"/>
              <a:ea typeface="Puffin Display Soft" panose="020F0503040500020204" pitchFamily="34" charset="0"/>
            </a:endParaRPr>
          </a:p>
          <a:p>
            <a:pPr marL="0" indent="0" rtl="0">
              <a:buNone/>
            </a:pPr>
            <a:endParaRPr lang="en-GB" sz="7000" b="1" u="sng" dirty="0">
              <a:solidFill>
                <a:schemeClr val="bg1"/>
              </a:solidFill>
            </a:endParaRPr>
          </a:p>
          <a:p>
            <a:pPr marL="0" indent="0" rtl="0">
              <a:buNone/>
            </a:pPr>
            <a:r>
              <a:rPr lang="cy" sz="7200" b="1" u="sng" dirty="0">
                <a:solidFill>
                  <a:schemeClr val="bg1"/>
                </a:solidFill>
              </a:rPr>
              <a:t>Rhan 1: Partneriaeth ar Waith</a:t>
            </a:r>
          </a:p>
          <a:p>
            <a:pPr marL="0" indent="0" rtl="0">
              <a:buNone/>
            </a:pPr>
            <a:endParaRPr lang="en-GB" sz="7200" b="1" u="sng" dirty="0">
              <a:solidFill>
                <a:schemeClr val="bg1"/>
              </a:solidFill>
            </a:endParaRPr>
          </a:p>
          <a:p>
            <a:pPr marL="0" indent="0" rtl="0">
              <a:buNone/>
            </a:pPr>
            <a:r>
              <a:rPr lang="cy" sz="7200" b="1" dirty="0">
                <a:solidFill>
                  <a:schemeClr val="bg1"/>
                </a:solidFill>
              </a:rPr>
              <a:t>Canolbwyntio ar asedau cymunedol: byddwch yn clywed profiadau diweddar gan Gartrefi Cymoedd Merthyr o ddysgu gyda chymuned Trelewis ac effaith y gwaith.</a:t>
            </a:r>
          </a:p>
          <a:p>
            <a:pPr marL="0" indent="0" rtl="0">
              <a:buNone/>
            </a:pPr>
            <a:endParaRPr lang="en-GB" sz="72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786" y="0"/>
            <a:ext cx="2448214" cy="137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6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423" y="962614"/>
            <a:ext cx="10704000" cy="648072"/>
          </a:xfrm>
        </p:spPr>
        <p:txBody>
          <a:bodyPr rtlCol="0"/>
          <a:lstStyle/>
          <a:p>
            <a:pPr rtl="0"/>
            <a:r>
              <a:rPr lang="cy" b="1" dirty="0"/>
              <a:t>Elusen GIG CTM — eich elusen GIG leol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423" y="1610686"/>
            <a:ext cx="10218043" cy="1308300"/>
          </a:xfrm>
        </p:spPr>
        <p:txBody>
          <a:bodyPr rtlCol="0">
            <a:normAutofit/>
          </a:bodyPr>
          <a:lstStyle/>
          <a:p>
            <a:pPr algn="just" rtl="0"/>
            <a:r>
              <a:rPr lang="cy" dirty="0"/>
              <a:t>Elusen GIG Cwm Taf Morgannwg (elusen gofrestredig rhif 1049765), yw'r elusen GIG ar gyfer holl gleifion, staff ac ysbytai y GIG ar draws BIP CTM.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5721" y="6309320"/>
            <a:ext cx="12192000" cy="548680"/>
          </a:xfrm>
        </p:spPr>
        <p:txBody>
          <a:bodyPr rtlCol="0"/>
          <a:lstStyle/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1598E-9D06-4046-8EF2-7702044C4E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pPr marL="5400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12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Elusen GIG Cwm Taf Morgannwg 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9A21A48-F4AB-4B15-A5D4-7D717CB76D69}"/>
              </a:ext>
            </a:extLst>
          </p:cNvPr>
          <p:cNvSpPr txBox="1">
            <a:spLocks/>
          </p:cNvSpPr>
          <p:nvPr/>
        </p:nvSpPr>
        <p:spPr>
          <a:xfrm>
            <a:off x="482347" y="3236493"/>
            <a:ext cx="6201619" cy="2252193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2000" b="0" i="0" kern="12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Tx/>
              <a:buNone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216000" indent="-2160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900000" indent="-288000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900000" indent="-288000" algn="l" defTabSz="914400" rtl="0" eaLnBrk="1" latinLnBrk="0" hangingPunct="1">
              <a:spcBef>
                <a:spcPct val="20000"/>
              </a:spcBef>
              <a:buFont typeface="+mj-lt"/>
              <a:buAutoNum type="arabicPeriod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1197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0" i="0" u="none" strike="noStrike" kern="1200" cap="none" spc="0" normalizeH="0" noProof="0" dirty="0">
                <a:ln>
                  <a:noFill/>
                </a:ln>
                <a:solidFill>
                  <a:srgbClr val="21197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Ariannu gofal y GIG dros ac uwchlaw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0" i="0" u="none" strike="noStrike" kern="1200" cap="none" spc="0" normalizeH="0" noProof="0" dirty="0">
                <a:ln>
                  <a:noFill/>
                </a:ln>
                <a:solidFill>
                  <a:srgbClr val="21197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Cefnogi prosiectau cysylltiedig â'r gymuned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0" i="0" u="none" strike="noStrike" kern="1200" cap="none" spc="0" normalizeH="0" noProof="0" dirty="0">
                <a:ln>
                  <a:noFill/>
                </a:ln>
                <a:solidFill>
                  <a:srgbClr val="21197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Gwaith ar draws RhCT, Merthyr a Phen-y-bont ar Ogwr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y" sz="2200" b="0" i="0" u="none" strike="noStrike" kern="1200" cap="none" spc="0" normalizeH="0" noProof="0" dirty="0">
                <a:ln>
                  <a:noFill/>
                </a:ln>
                <a:solidFill>
                  <a:srgbClr val="21197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Ariannwyd yn gyfan gwbl gan roddion cyhoeddus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1197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21197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C899E1-0251-4133-98F7-C971A4AD64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534" y="2920003"/>
            <a:ext cx="4758466" cy="338931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ED9528D-EC99-4DFC-B219-3366D56BD8B8}"/>
              </a:ext>
            </a:extLst>
          </p:cNvPr>
          <p:cNvSpPr txBox="1">
            <a:spLocks/>
          </p:cNvSpPr>
          <p:nvPr/>
        </p:nvSpPr>
        <p:spPr>
          <a:xfrm>
            <a:off x="636423" y="2492751"/>
            <a:ext cx="5893468" cy="8131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Font typeface="Arial" pitchFamily="34" charset="0"/>
              <a:buNone/>
              <a:defRPr sz="2000" b="0" i="0" kern="12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0" indent="0" algn="l" defTabSz="914400" rtl="0" eaLnBrk="1" latinLnBrk="0" hangingPunct="1">
              <a:spcBef>
                <a:spcPts val="600"/>
              </a:spcBef>
              <a:buFontTx/>
              <a:buNone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216000" indent="-2160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900000" indent="-288000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900000" indent="-288000" algn="l" defTabSz="914400" rtl="0" eaLnBrk="1" latinLnBrk="0" hangingPunct="1">
              <a:spcBef>
                <a:spcPct val="20000"/>
              </a:spcBef>
              <a:buFont typeface="+mj-lt"/>
              <a:buAutoNum type="arabicPeriod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cy" sz="2000" b="0" i="0" u="none" strike="noStrike" kern="1200" cap="none" spc="0" normalizeH="0" noProof="0" dirty="0">
                <a:ln>
                  <a:noFill/>
                </a:ln>
                <a:solidFill>
                  <a:srgbClr val="21197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Mae ein Helusen yno i wella gofal cleifion, lles staff ac iechyd cymunedol.</a:t>
            </a:r>
          </a:p>
        </p:txBody>
      </p:sp>
    </p:spTree>
    <p:extLst>
      <p:ext uri="{BB962C8B-B14F-4D97-AF65-F5344CB8AC3E}">
        <p14:creationId xmlns:p14="http://schemas.microsoft.com/office/powerpoint/2010/main" val="259101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597" y="974595"/>
            <a:ext cx="10938805" cy="620840"/>
          </a:xfrm>
        </p:spPr>
        <p:txBody>
          <a:bodyPr rtlCol="0">
            <a:normAutofit fontScale="90000"/>
          </a:bodyPr>
          <a:lstStyle/>
          <a:p>
            <a:pPr rtl="0"/>
            <a:r>
              <a:rPr lang="cy" b="1"/>
              <a:t>Helpwch ni i adeiladu brand sy'n adlewyrchu ein cymunedau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000" y="3571539"/>
            <a:ext cx="7080192" cy="2452744"/>
          </a:xfrm>
        </p:spPr>
        <p:txBody>
          <a:bodyPr rtlCol="0">
            <a:normAutofit lnSpcReduction="10000"/>
          </a:bodyPr>
          <a:lstStyle/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cy"/>
              <a:t>Byddwch yn rhan o adeiladu brand sydd wedi'i wreiddio yn ein cymuned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cy"/>
              <a:t>Helpwch ni i ddeall y canfyddiad o Elusennau'r GIG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cy"/>
              <a:t>Arolwg byr dwy funud a'r cyfle i gymryd rhan cymaint ag y dymunwch 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1598E-9D06-4046-8EF2-7702044C4E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pPr marL="5400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1200" b="0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Elusen GIG Cwm Taf Morgannwg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66549E-9677-493B-8636-3B61C5EF54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945" y="2463502"/>
            <a:ext cx="3703300" cy="37033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46EE524-1B8A-4A20-98BA-DD8750F91566}"/>
              </a:ext>
            </a:extLst>
          </p:cNvPr>
          <p:cNvSpPr txBox="1">
            <a:spLocks/>
          </p:cNvSpPr>
          <p:nvPr/>
        </p:nvSpPr>
        <p:spPr>
          <a:xfrm>
            <a:off x="744000" y="2280621"/>
            <a:ext cx="7080192" cy="1005842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buFont typeface="Arial" pitchFamily="34" charset="0"/>
              <a:buNone/>
              <a:defRPr sz="2000" b="0" i="0" kern="1200" baseline="0">
                <a:solidFill>
                  <a:srgbClr val="211973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0" indent="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Tx/>
              <a:buNone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216000" indent="-2160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900000" indent="-288000" algn="l" defTabSz="914400" rtl="0" eaLnBrk="1" latinLnBrk="0" hangingPunct="1">
              <a:lnSpc>
                <a:spcPct val="150000"/>
              </a:lnSpc>
              <a:spcBef>
                <a:spcPts val="600"/>
              </a:spcBef>
              <a:buFont typeface="Arial" pitchFamily="34" charset="0"/>
              <a:buChar char="–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900000" indent="-28800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Font typeface="+mj-lt"/>
              <a:buAutoNum type="arabicPeriod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/>
              <a:t>Rydym yn adeiladu hunaniaeth newydd i'ch Elusen GIG leol — un sydd o, gan ac ar gyfer y cymunedau rydym yn eu cefnogi. </a:t>
            </a:r>
          </a:p>
          <a:p>
            <a:pPr rtl="0"/>
            <a:endParaRPr lang="en-GB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3DCB5E1-7503-4664-B5C5-1AD938D73F3B}"/>
              </a:ext>
            </a:extLst>
          </p:cNvPr>
          <p:cNvSpPr/>
          <p:nvPr/>
        </p:nvSpPr>
        <p:spPr>
          <a:xfrm>
            <a:off x="4604222" y="5764724"/>
            <a:ext cx="2983556" cy="473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05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93" y="1930399"/>
            <a:ext cx="10515600" cy="3676073"/>
          </a:xfrm>
        </p:spPr>
        <p:txBody>
          <a:bodyPr rtlCol="0">
            <a:normAutofit fontScale="90000"/>
          </a:bodyPr>
          <a:lstStyle/>
          <a:p>
            <a:pPr rtl="0"/>
            <a:r>
              <a:rPr lang="cy" b="1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  <a:t>RHAN 1</a:t>
            </a: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r>
              <a:rPr lang="cy" b="1"/>
              <a:t>Canolbwyntio ar asedau cymunedol: Profiadau diweddar Cartrefi Cymoedd Merthyr o ddysgu gyda chymuned Trelewis ac effaith y gwaith.</a:t>
            </a:r>
            <a:br>
              <a:rPr lang="en-GB" b="1" dirty="0"/>
            </a:br>
            <a:br>
              <a:rPr lang="en-GB" b="1" dirty="0"/>
            </a:br>
            <a:br>
              <a:rPr lang="en-GB" b="1" dirty="0">
                <a:cs typeface="Segoe UI" panose="020B0502040204020203" pitchFamily="34" charset="0"/>
              </a:rPr>
            </a:br>
            <a:endParaRPr lang="en-GB" dirty="0">
              <a:solidFill>
                <a:srgbClr val="2E598A"/>
              </a:solidFill>
              <a:latin typeface="Puffin Display Soft" panose="020F0503040500020204" pitchFamily="34" charset="0"/>
              <a:ea typeface="Puffin Display Soft" panose="020F0503040500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836" y="1"/>
            <a:ext cx="3445164" cy="193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11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ramp&#10;&#10;Description automatically generated">
            <a:extLst>
              <a:ext uri="{FF2B5EF4-FFF2-40B4-BE49-F238E27FC236}">
                <a16:creationId xmlns:a16="http://schemas.microsoft.com/office/drawing/2014/main" id="{7CDEEF83-B34A-95F8-C890-58E075A8DD0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2000"/>
          </a:blip>
          <a:stretch>
            <a:fillRect/>
          </a:stretch>
        </p:blipFill>
        <p:spPr>
          <a:xfrm>
            <a:off x="1524000" y="0"/>
            <a:ext cx="9141774" cy="5943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98FDD4-CEBC-9C4F-C333-8331B4CE7502}"/>
              </a:ext>
            </a:extLst>
          </p:cNvPr>
          <p:cNvSpPr txBox="1"/>
          <p:nvPr/>
        </p:nvSpPr>
        <p:spPr>
          <a:xfrm>
            <a:off x="6717771" y="4388374"/>
            <a:ext cx="361685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/>
              <a:t>Ymchwiliad Gwerthfawrogol yn Trelewis</a:t>
            </a:r>
            <a:endParaRPr lang="en-GB" sz="2000" dirty="0" err="1">
              <a:ea typeface="Calibri"/>
              <a:cs typeface="Calibri"/>
            </a:endParaRPr>
          </a:p>
          <a:p>
            <a:pPr rtl="0"/>
            <a:endParaRPr lang="en-GB" sz="2000" dirty="0">
              <a:ea typeface="Calibri"/>
              <a:cs typeface="Calibri"/>
            </a:endParaRPr>
          </a:p>
          <a:p>
            <a:pPr rtl="0"/>
            <a:r>
              <a:rPr lang="cy" sz="2000">
                <a:ea typeface="Calibri"/>
                <a:cs typeface="Calibri"/>
              </a:rPr>
              <a:t>18 Gorffennaf 2025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47C221-1A17-1A25-B53C-893D8FF308C8}"/>
              </a:ext>
            </a:extLst>
          </p:cNvPr>
          <p:cNvSpPr txBox="1"/>
          <p:nvPr/>
        </p:nvSpPr>
        <p:spPr>
          <a:xfrm>
            <a:off x="6717771" y="5547623"/>
            <a:ext cx="361685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/>
              <a:t>Ross.Williams@mvhomes.org.uk</a:t>
            </a:r>
            <a:endParaRPr lang="en-GB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7173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83842B-3F99-B660-DED4-DB6AD49D2A95}"/>
              </a:ext>
            </a:extLst>
          </p:cNvPr>
          <p:cNvSpPr txBox="1"/>
          <p:nvPr/>
        </p:nvSpPr>
        <p:spPr>
          <a:xfrm>
            <a:off x="2804037" y="3533636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/>
              <a:t>- Lle roedden ni...</a:t>
            </a:r>
            <a:endParaRPr lang="en-US" sz="2000" dirty="0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E6BF6-15C7-77C9-DFF7-9CA27FB48867}"/>
              </a:ext>
            </a:extLst>
          </p:cNvPr>
          <p:cNvSpPr txBox="1"/>
          <p:nvPr/>
        </p:nvSpPr>
        <p:spPr>
          <a:xfrm>
            <a:off x="4156588" y="4447072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/>
              <a:t>- Lle rydyn ni...</a:t>
            </a:r>
            <a:endParaRPr lang="en-US" sz="2000" dirty="0" err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48B74-9CF0-166E-81B0-346AFC46FB0A}"/>
              </a:ext>
            </a:extLst>
          </p:cNvPr>
          <p:cNvSpPr txBox="1"/>
          <p:nvPr/>
        </p:nvSpPr>
        <p:spPr>
          <a:xfrm>
            <a:off x="5572153" y="5367842"/>
            <a:ext cx="499427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/>
              <a:t>- Lle rydyn ni'n mynd... (gyda'ch help chi)</a:t>
            </a:r>
            <a:endParaRPr lang="en-US" sz="2000" dirty="0" err="1"/>
          </a:p>
        </p:txBody>
      </p:sp>
      <p:pic>
        <p:nvPicPr>
          <p:cNvPr id="3074" name="Picture 2" descr="Today Text Effect and Logo Design Word">
            <a:extLst>
              <a:ext uri="{FF2B5EF4-FFF2-40B4-BE49-F238E27FC236}">
                <a16:creationId xmlns:a16="http://schemas.microsoft.com/office/drawing/2014/main" id="{66CCB52A-82DE-ED1B-BB28-25CE50BAE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4626">
            <a:off x="3943406" y="1072459"/>
            <a:ext cx="4057594" cy="1802777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722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4F345-159D-B8AD-B073-D235BA5A5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90D6D03-67F7-F7A2-5528-F48290B0171E}"/>
              </a:ext>
            </a:extLst>
          </p:cNvPr>
          <p:cNvSpPr txBox="1"/>
          <p:nvPr/>
        </p:nvSpPr>
        <p:spPr>
          <a:xfrm>
            <a:off x="1946788" y="564156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roedden ni...</a:t>
            </a:r>
            <a:endParaRPr lang="en-US" sz="2000" b="1" dirty="0" err="1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2F9E03B-5D5D-F52C-40A8-7F7DFF253A00}"/>
              </a:ext>
            </a:extLst>
          </p:cNvPr>
          <p:cNvGraphicFramePr/>
          <p:nvPr/>
        </p:nvGraphicFramePr>
        <p:xfrm>
          <a:off x="1857376" y="1787525"/>
          <a:ext cx="8315325" cy="344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D77E3DD-E754-51E1-1DD0-5895B31A49F4}"/>
              </a:ext>
            </a:extLst>
          </p:cNvPr>
          <p:cNvCxnSpPr/>
          <p:nvPr/>
        </p:nvCxnSpPr>
        <p:spPr>
          <a:xfrm flipV="1">
            <a:off x="2543175" y="219604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599ED6-3DD6-8E7B-8AAC-45A4D7FB3615}"/>
              </a:ext>
            </a:extLst>
          </p:cNvPr>
          <p:cNvCxnSpPr/>
          <p:nvPr/>
        </p:nvCxnSpPr>
        <p:spPr>
          <a:xfrm flipV="1">
            <a:off x="5257800" y="219604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23A0F41-AE84-A6F1-42CB-140532B1B45B}"/>
              </a:ext>
            </a:extLst>
          </p:cNvPr>
          <p:cNvSpPr/>
          <p:nvPr/>
        </p:nvSpPr>
        <p:spPr>
          <a:xfrm>
            <a:off x="1573471" y="1425108"/>
            <a:ext cx="2110858" cy="7524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Cymerodd y gwaith o reoli TCC gyda phrydles 21 mlynedd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C21D9C9-5326-8C2A-434D-43B290587A9D}"/>
              </a:ext>
            </a:extLst>
          </p:cNvPr>
          <p:cNvSpPr/>
          <p:nvPr/>
        </p:nvSpPr>
        <p:spPr>
          <a:xfrm>
            <a:off x="4202371" y="1425108"/>
            <a:ext cx="2110858" cy="752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Covid-19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CBE157A-3F69-60FC-8923-DDD8F181080F}"/>
              </a:ext>
            </a:extLst>
          </p:cNvPr>
          <p:cNvCxnSpPr/>
          <p:nvPr/>
        </p:nvCxnSpPr>
        <p:spPr>
          <a:xfrm>
            <a:off x="4021393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C8B92CF-68AA-5CC5-04B4-07119C435685}"/>
              </a:ext>
            </a:extLst>
          </p:cNvPr>
          <p:cNvSpPr/>
          <p:nvPr/>
        </p:nvSpPr>
        <p:spPr>
          <a:xfrm>
            <a:off x="2732569" y="4924425"/>
            <a:ext cx="2344253" cy="11742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Ymgysylltiad hanesyddol isel.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>
                <a:solidFill>
                  <a:schemeClr val="tx1"/>
                </a:solidFill>
              </a:rPr>
              <a:t>Dyheadau perchnogaeth gymunedol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53D564F-A9F8-878F-0815-2B9C247033CA}"/>
              </a:ext>
            </a:extLst>
          </p:cNvPr>
          <p:cNvCxnSpPr/>
          <p:nvPr/>
        </p:nvCxnSpPr>
        <p:spPr>
          <a:xfrm>
            <a:off x="6774118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9E188A3-7BC8-2695-796E-592004696FA3}"/>
              </a:ext>
            </a:extLst>
          </p:cNvPr>
          <p:cNvSpPr/>
          <p:nvPr/>
        </p:nvSpPr>
        <p:spPr>
          <a:xfrm>
            <a:off x="5718688" y="4924425"/>
            <a:ext cx="2202563" cy="11742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sz="1400" dirty="0">
                <a:solidFill>
                  <a:schemeClr val="tx1"/>
                </a:solidFill>
              </a:rPr>
              <a:t>Buddsoddiad ymgysylltu â thenantiaid.</a:t>
            </a:r>
          </a:p>
          <a:p>
            <a:pPr algn="ctr" rtl="0"/>
            <a:r>
              <a:rPr lang="cy" sz="1400" dirty="0">
                <a:solidFill>
                  <a:schemeClr val="tx1"/>
                </a:solidFill>
              </a:rPr>
              <a:t> Cymuned/sefydliad anwybodus.</a:t>
            </a:r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17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2" grpId="0" animBg="1"/>
      <p:bldP spid="13" grpId="0" animBg="1"/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4492" y="1336716"/>
            <a:ext cx="5245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2000" b="1"/>
              <a:t>Beth yw Datblygu Cymunedol yn Seiliedig ar Asedau (ABCD)?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15864" y="2968177"/>
            <a:ext cx="57228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/>
              <a:t>“Mae ABCD yn ddull lle gall cymunedau yrru'r broses ddatblygu eu hunain drwy nodi ac ysgogi asedau presennol, ond heb eu cydnabod yn aml,”</a:t>
            </a:r>
          </a:p>
          <a:p>
            <a:pPr rtl="0"/>
            <a:endParaRPr lang="en-GB" dirty="0"/>
          </a:p>
          <a:p>
            <a:pPr algn="r" rtl="0"/>
            <a:r>
              <a:rPr lang="cy"/>
              <a:t>Datblygu Meithrin</a:t>
            </a:r>
          </a:p>
        </p:txBody>
      </p:sp>
    </p:spTree>
    <p:extLst>
      <p:ext uri="{BB962C8B-B14F-4D97-AF65-F5344CB8AC3E}">
        <p14:creationId xmlns:p14="http://schemas.microsoft.com/office/powerpoint/2010/main" val="249970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rt 2">
            <a:extLst>
              <a:ext uri="{FF2B5EF4-FFF2-40B4-BE49-F238E27FC236}">
                <a16:creationId xmlns:a16="http://schemas.microsoft.com/office/drawing/2014/main" id="{DD6CC2C2-70B0-84C8-093C-D7D40F349A60}"/>
              </a:ext>
            </a:extLst>
          </p:cNvPr>
          <p:cNvSpPr/>
          <p:nvPr/>
        </p:nvSpPr>
        <p:spPr>
          <a:xfrm>
            <a:off x="4957453" y="2936772"/>
            <a:ext cx="1880420" cy="134947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2400"/>
              <a:t>Trelewis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B4BC31-A5E1-4EF0-C847-B286DDDE521E}"/>
              </a:ext>
            </a:extLst>
          </p:cNvPr>
          <p:cNvSpPr/>
          <p:nvPr/>
        </p:nvSpPr>
        <p:spPr>
          <a:xfrm>
            <a:off x="7483709" y="4086858"/>
            <a:ext cx="1692377" cy="2769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>
                <a:solidFill>
                  <a:schemeClr val="bg1"/>
                </a:solidFill>
              </a:rPr>
              <a:t>Lle Corfforol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91E40F-16AA-CDE6-FC3A-DA3BDF32827D}"/>
              </a:ext>
            </a:extLst>
          </p:cNvPr>
          <p:cNvSpPr/>
          <p:nvPr/>
        </p:nvSpPr>
        <p:spPr>
          <a:xfrm>
            <a:off x="2843982" y="2936773"/>
            <a:ext cx="1692377" cy="27699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>
                <a:solidFill>
                  <a:schemeClr val="tx1"/>
                </a:solidFill>
              </a:rPr>
              <a:t>Sefydliadau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64D53-854C-A364-E881-E47540763F4C}"/>
              </a:ext>
            </a:extLst>
          </p:cNvPr>
          <p:cNvSpPr/>
          <p:nvPr/>
        </p:nvSpPr>
        <p:spPr>
          <a:xfrm>
            <a:off x="5051476" y="2392353"/>
            <a:ext cx="1692377" cy="276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>
                <a:solidFill>
                  <a:schemeClr val="bg1"/>
                </a:solidFill>
              </a:rPr>
              <a:t>Unigolion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65C334-B3F6-8DBC-350A-E69CBF8110FF}"/>
              </a:ext>
            </a:extLst>
          </p:cNvPr>
          <p:cNvSpPr/>
          <p:nvPr/>
        </p:nvSpPr>
        <p:spPr>
          <a:xfrm>
            <a:off x="7449213" y="2969554"/>
            <a:ext cx="1692377" cy="276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>
                <a:solidFill>
                  <a:schemeClr val="bg1"/>
                </a:solidFill>
              </a:rPr>
              <a:t>Straeon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957910-B6D0-C24B-8A8E-4C459C9022F6}"/>
              </a:ext>
            </a:extLst>
          </p:cNvPr>
          <p:cNvSpPr/>
          <p:nvPr/>
        </p:nvSpPr>
        <p:spPr>
          <a:xfrm>
            <a:off x="5051476" y="4605165"/>
            <a:ext cx="1692377" cy="27699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/>
              <a:t>Economaidd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98D74B-6048-5FA1-08EF-8C0657B064C6}"/>
              </a:ext>
            </a:extLst>
          </p:cNvPr>
          <p:cNvSpPr/>
          <p:nvPr/>
        </p:nvSpPr>
        <p:spPr>
          <a:xfrm>
            <a:off x="3400734" y="3898640"/>
            <a:ext cx="1692377" cy="2769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>
                <a:solidFill>
                  <a:schemeClr val="tx1"/>
                </a:solidFill>
              </a:rPr>
              <a:t>Cymdeithasau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9AB64CC-A943-81E2-2F6F-C1AD4447A349}"/>
              </a:ext>
            </a:extLst>
          </p:cNvPr>
          <p:cNvSpPr/>
          <p:nvPr/>
        </p:nvSpPr>
        <p:spPr>
          <a:xfrm>
            <a:off x="4687566" y="1339561"/>
            <a:ext cx="2208571" cy="6391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/>
              <a:t>Anrhegion, sgiliau, talentau, nwydau, hobïau, diddordebau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BF44182-E42F-2A38-DF57-B20693199DE3}"/>
              </a:ext>
            </a:extLst>
          </p:cNvPr>
          <p:cNvSpPr/>
          <p:nvPr/>
        </p:nvSpPr>
        <p:spPr>
          <a:xfrm>
            <a:off x="8040991" y="4762921"/>
            <a:ext cx="2208571" cy="107792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 dirty="0"/>
              <a:t>Lleoedd gwyrdd, Gerddi, Parciau, Meysydd Chwarae, Llwybrau Beicio, Mannau pysgota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209E7F8-4FAC-6BF2-5F92-71CF047D3A27}"/>
              </a:ext>
            </a:extLst>
          </p:cNvPr>
          <p:cNvSpPr/>
          <p:nvPr/>
        </p:nvSpPr>
        <p:spPr>
          <a:xfrm>
            <a:off x="8295402" y="1827761"/>
            <a:ext cx="2208571" cy="9604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 dirty="0"/>
              <a:t>Cefndir, hanes lleol, diddordeb cymunedol, pan ddaeth cymuned at ei gilydd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11222B4-8F0F-4B61-2A55-71E5DB0DBFE2}"/>
              </a:ext>
            </a:extLst>
          </p:cNvPr>
          <p:cNvSpPr/>
          <p:nvPr/>
        </p:nvSpPr>
        <p:spPr>
          <a:xfrm>
            <a:off x="4793378" y="5201722"/>
            <a:ext cx="2208571" cy="82733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 dirty="0"/>
              <a:t>Busnesau, Undebau Credyd, Banciau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E2073B8-8D0C-0080-C0DB-287B2284662D}"/>
              </a:ext>
            </a:extLst>
          </p:cNvPr>
          <p:cNvSpPr/>
          <p:nvPr/>
        </p:nvSpPr>
        <p:spPr>
          <a:xfrm>
            <a:off x="1911631" y="1613716"/>
            <a:ext cx="2208571" cy="104355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 dirty="0">
                <a:solidFill>
                  <a:schemeClr val="tx1"/>
                </a:solidFill>
              </a:rPr>
              <a:t>Ysgolion, Heddlu, Ysbytai, llyfrgelloedd, Tân, Gwasanaethau Cymdeithasol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53B9FC4-4807-C772-67D9-833EDA940340}"/>
              </a:ext>
            </a:extLst>
          </p:cNvPr>
          <p:cNvSpPr/>
          <p:nvPr/>
        </p:nvSpPr>
        <p:spPr>
          <a:xfrm>
            <a:off x="1781760" y="4495638"/>
            <a:ext cx="2208571" cy="827339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350" dirty="0">
                <a:solidFill>
                  <a:schemeClr val="tx1"/>
                </a:solidFill>
              </a:rPr>
              <a:t>Grwpiau cymunedol, Sefydliadau gwirfoddol, Grwpiau diddordeb, Grwpiau cymdeithasol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24C188-AA36-D64E-0DD0-04FFFC39A1B4}"/>
              </a:ext>
            </a:extLst>
          </p:cNvPr>
          <p:cNvCxnSpPr>
            <a:cxnSpLocks/>
          </p:cNvCxnSpPr>
          <p:nvPr/>
        </p:nvCxnSpPr>
        <p:spPr>
          <a:xfrm flipH="1" flipV="1">
            <a:off x="4155180" y="1613716"/>
            <a:ext cx="802274" cy="1345646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86AFA5F-9BE9-552F-269F-8B5EC21756B6}"/>
              </a:ext>
            </a:extLst>
          </p:cNvPr>
          <p:cNvCxnSpPr>
            <a:cxnSpLocks/>
          </p:cNvCxnSpPr>
          <p:nvPr/>
        </p:nvCxnSpPr>
        <p:spPr>
          <a:xfrm flipV="1">
            <a:off x="7048420" y="1421574"/>
            <a:ext cx="1602114" cy="1643602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4A70CE-58CC-95BB-7263-8DB1990DA368}"/>
              </a:ext>
            </a:extLst>
          </p:cNvPr>
          <p:cNvCxnSpPr>
            <a:cxnSpLocks/>
          </p:cNvCxnSpPr>
          <p:nvPr/>
        </p:nvCxnSpPr>
        <p:spPr>
          <a:xfrm>
            <a:off x="7103848" y="3636072"/>
            <a:ext cx="3145714" cy="8158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E7E8EF-B17F-C6DB-56CF-2A46CAB03940}"/>
              </a:ext>
            </a:extLst>
          </p:cNvPr>
          <p:cNvCxnSpPr>
            <a:cxnSpLocks/>
          </p:cNvCxnSpPr>
          <p:nvPr/>
        </p:nvCxnSpPr>
        <p:spPr>
          <a:xfrm>
            <a:off x="6743853" y="4206969"/>
            <a:ext cx="1105625" cy="1633876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9429B5A-8A49-1EFE-7A74-902B56493A20}"/>
              </a:ext>
            </a:extLst>
          </p:cNvPr>
          <p:cNvCxnSpPr>
            <a:cxnSpLocks/>
          </p:cNvCxnSpPr>
          <p:nvPr/>
        </p:nvCxnSpPr>
        <p:spPr>
          <a:xfrm flipH="1">
            <a:off x="3015917" y="4363856"/>
            <a:ext cx="2155079" cy="1508321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361663-AE48-DBED-81F9-010531DCCC8B}"/>
              </a:ext>
            </a:extLst>
          </p:cNvPr>
          <p:cNvCxnSpPr>
            <a:cxnSpLocks/>
          </p:cNvCxnSpPr>
          <p:nvPr/>
        </p:nvCxnSpPr>
        <p:spPr>
          <a:xfrm>
            <a:off x="1688289" y="3555891"/>
            <a:ext cx="3145714" cy="8158"/>
          </a:xfrm>
          <a:prstGeom prst="line">
            <a:avLst/>
          </a:prstGeom>
          <a:ln w="539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97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CEAC8-8DD9-1030-B7F6-EF35D6788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B09BCE-D6F4-671E-4CA5-EF214A13E32D}"/>
              </a:ext>
            </a:extLst>
          </p:cNvPr>
          <p:cNvSpPr txBox="1"/>
          <p:nvPr/>
        </p:nvSpPr>
        <p:spPr>
          <a:xfrm>
            <a:off x="2442995" y="1633177"/>
            <a:ext cx="7870254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2000">
                <a:ea typeface="Calibri"/>
                <a:cs typeface="Calibri"/>
              </a:rPr>
              <a:t>Ym mis Awst 2024 buom yn mynychu nifer o weithdai a hwyluswyd gan CTM ochr yn ochr â Trivallis, Merthyr HA a V2C.</a:t>
            </a:r>
            <a:endParaRPr lang="en-US" dirty="0"/>
          </a:p>
          <a:p>
            <a:pPr rtl="0"/>
            <a:endParaRPr lang="en-US" sz="2000" dirty="0">
              <a:ea typeface="Calibri"/>
              <a:cs typeface="Calibri"/>
            </a:endParaRPr>
          </a:p>
          <a:p>
            <a:pPr rtl="0"/>
            <a:r>
              <a:rPr lang="cy" sz="2000">
                <a:ea typeface="Calibri"/>
                <a:cs typeface="Calibri"/>
              </a:rPr>
              <a:t>Ym mis Medi 2024, aethom â'r dysgu hwn i mewn i wahanol sgyrsiau cymunedol yn Nhrelewis. </a:t>
            </a:r>
            <a:endParaRPr lang="en-US" dirty="0">
              <a:ea typeface="Calibri"/>
              <a:cs typeface="Calibri"/>
            </a:endParaRPr>
          </a:p>
          <a:p>
            <a:pPr rtl="0"/>
            <a:endParaRPr lang="en-US" sz="2000" dirty="0">
              <a:ea typeface="Calibri"/>
              <a:cs typeface="Calibri"/>
            </a:endParaRPr>
          </a:p>
          <a:p>
            <a:pPr rtl="0"/>
            <a:r>
              <a:rPr lang="cy" sz="2000">
                <a:ea typeface="Calibri"/>
                <a:cs typeface="Calibri"/>
              </a:rPr>
              <a:t>Roedd 3 prif nod y sgyrsiau hyn</a:t>
            </a:r>
          </a:p>
          <a:p>
            <a:pPr rtl="0"/>
            <a:endParaRPr lang="en-US" sz="2000" dirty="0">
              <a:ea typeface="Calibri"/>
              <a:cs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B391C0-4B77-4845-BFDA-98C529B5E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103578"/>
            <a:ext cx="5715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521CDF22-129E-4B50-C8BC-3791D7F442B1}"/>
              </a:ext>
            </a:extLst>
          </p:cNvPr>
          <p:cNvSpPr/>
          <p:nvPr/>
        </p:nvSpPr>
        <p:spPr>
          <a:xfrm>
            <a:off x="2794512" y="4057379"/>
            <a:ext cx="790334" cy="801822"/>
          </a:xfrm>
          <a:prstGeom prst="flowChartConnector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4400" b="1">
                <a:ea typeface="Calibri"/>
                <a:cs typeface="Calibri"/>
              </a:rPr>
              <a:t>1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A429B8C4-C61A-ABC8-CF4E-5D44D8C900BA}"/>
              </a:ext>
            </a:extLst>
          </p:cNvPr>
          <p:cNvSpPr/>
          <p:nvPr/>
        </p:nvSpPr>
        <p:spPr>
          <a:xfrm>
            <a:off x="5700833" y="4057379"/>
            <a:ext cx="790334" cy="801822"/>
          </a:xfrm>
          <a:prstGeom prst="flowChartConnector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4400" b="1">
                <a:ea typeface="Calibri"/>
                <a:cs typeface="Calibri"/>
              </a:rPr>
              <a:t>2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64D07DDA-EE8E-79D4-EFD5-B8AF2C115CDD}"/>
              </a:ext>
            </a:extLst>
          </p:cNvPr>
          <p:cNvSpPr/>
          <p:nvPr/>
        </p:nvSpPr>
        <p:spPr>
          <a:xfrm>
            <a:off x="8607154" y="4057379"/>
            <a:ext cx="790334" cy="801822"/>
          </a:xfrm>
          <a:prstGeom prst="flowChartConnector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4400" b="1">
                <a:ea typeface="Calibri"/>
                <a:cs typeface="Calibri"/>
              </a:rPr>
              <a:t>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7D92F2-0697-1D91-9494-93425A9B00BA}"/>
              </a:ext>
            </a:extLst>
          </p:cNvPr>
          <p:cNvSpPr/>
          <p:nvPr/>
        </p:nvSpPr>
        <p:spPr>
          <a:xfrm>
            <a:off x="1943101" y="5181330"/>
            <a:ext cx="2619375" cy="10191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600">
                <a:solidFill>
                  <a:schemeClr val="tx1"/>
                </a:solidFill>
                <a:ea typeface="Calibri"/>
                <a:cs typeface="Calibri"/>
              </a:rPr>
              <a:t>I lywio sgwrs strategol MVH am Bedlinog a Trelewis.</a:t>
            </a:r>
            <a:endParaRPr lang="en-GB" sz="16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97DD55B-A500-3A4F-291C-03F2B815BB4D}"/>
              </a:ext>
            </a:extLst>
          </p:cNvPr>
          <p:cNvSpPr/>
          <p:nvPr/>
        </p:nvSpPr>
        <p:spPr>
          <a:xfrm>
            <a:off x="4786313" y="5181329"/>
            <a:ext cx="2619375" cy="10191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600">
                <a:solidFill>
                  <a:schemeClr val="tx1"/>
                </a:solidFill>
                <a:ea typeface="Calibri"/>
                <a:cs typeface="Calibri"/>
              </a:rPr>
              <a:t>I lywio'r gwaith o ail-ddylunio'r rôl a'r cynnig MVH.</a:t>
            </a:r>
            <a:endParaRPr lang="en-US" sz="1600" dirty="0">
              <a:ea typeface="Calibri"/>
              <a:cs typeface="Calibri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05AE427-1038-BA7C-4753-D6F2CFEE072D}"/>
              </a:ext>
            </a:extLst>
          </p:cNvPr>
          <p:cNvSpPr/>
          <p:nvPr/>
        </p:nvSpPr>
        <p:spPr>
          <a:xfrm>
            <a:off x="7692634" y="5181328"/>
            <a:ext cx="2619375" cy="101917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600">
                <a:solidFill>
                  <a:schemeClr val="tx1"/>
                </a:solidFill>
                <a:ea typeface="Calibri"/>
                <a:cs typeface="Calibri"/>
              </a:rPr>
              <a:t>I ddod i adnabod y gymuned.</a:t>
            </a:r>
          </a:p>
        </p:txBody>
      </p:sp>
    </p:spTree>
    <p:extLst>
      <p:ext uri="{BB962C8B-B14F-4D97-AF65-F5344CB8AC3E}">
        <p14:creationId xmlns:p14="http://schemas.microsoft.com/office/powerpoint/2010/main" val="2801033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98E5559-F2C1-7032-2BB7-D6542C59400E}"/>
              </a:ext>
            </a:extLst>
          </p:cNvPr>
          <p:cNvSpPr txBox="1"/>
          <p:nvPr/>
        </p:nvSpPr>
        <p:spPr>
          <a:xfrm>
            <a:off x="5152341" y="2242990"/>
            <a:ext cx="189542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“Tynnodd y llifogydd y gymuned at ei gilydd”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DFCCBC-B023-7C6F-58C2-A9F45D826F0F}"/>
              </a:ext>
            </a:extLst>
          </p:cNvPr>
          <p:cNvSpPr txBox="1"/>
          <p:nvPr/>
        </p:nvSpPr>
        <p:spPr>
          <a:xfrm rot="840000">
            <a:off x="7552081" y="2583453"/>
            <a:ext cx="29292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“Rydyn ni wedi byw yma am 52 mlynedd”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68415C-0BB6-9D97-CDB6-C10045C7F3BE}"/>
              </a:ext>
            </a:extLst>
          </p:cNvPr>
          <p:cNvSpPr txBox="1"/>
          <p:nvPr/>
        </p:nvSpPr>
        <p:spPr>
          <a:xfrm>
            <a:off x="2647700" y="1053718"/>
            <a:ext cx="37104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b="1">
                <a:ea typeface="Calibri"/>
                <a:cs typeface="Calibri"/>
              </a:rPr>
              <a:t>“Beth sy'n dda am Trelewis... “</a:t>
            </a:r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C1493A-6B42-4D83-4F22-44223CA75C35}"/>
              </a:ext>
            </a:extLst>
          </p:cNvPr>
          <p:cNvSpPr txBox="1"/>
          <p:nvPr/>
        </p:nvSpPr>
        <p:spPr>
          <a:xfrm rot="840000">
            <a:off x="2563511" y="4517080"/>
            <a:ext cx="292929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“Mae tudalen Facebook Cyfeillion Trelewis yn dda”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D41A7F-807A-18E0-3D9A-67E0E4067CE8}"/>
              </a:ext>
            </a:extLst>
          </p:cNvPr>
          <p:cNvSpPr txBox="1"/>
          <p:nvPr/>
        </p:nvSpPr>
        <p:spPr>
          <a:xfrm rot="840000">
            <a:off x="2088103" y="2604668"/>
            <a:ext cx="29292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“Llwybr Taf”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7906B4-170D-24DB-B3A8-A63DBA0C4584}"/>
              </a:ext>
            </a:extLst>
          </p:cNvPr>
          <p:cNvSpPr txBox="1"/>
          <p:nvPr/>
        </p:nvSpPr>
        <p:spPr>
          <a:xfrm rot="840000">
            <a:off x="7206315" y="4132708"/>
            <a:ext cx="292929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“Y llynnoedd a'r ganolfan ddringo! 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1FB02-79F9-8238-12A5-35E00F23FFAB}"/>
              </a:ext>
            </a:extLst>
          </p:cNvPr>
          <p:cNvSpPr txBox="1"/>
          <p:nvPr/>
        </p:nvSpPr>
        <p:spPr>
          <a:xfrm rot="840000">
            <a:off x="3419676" y="2049942"/>
            <a:ext cx="29292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“Mae'n dawel”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B98E82-0B7F-7D35-085A-7B58C662CB6A}"/>
              </a:ext>
            </a:extLst>
          </p:cNvPr>
          <p:cNvSpPr txBox="1"/>
          <p:nvPr/>
        </p:nvSpPr>
        <p:spPr>
          <a:xfrm rot="840000">
            <a:off x="2532301" y="3453613"/>
            <a:ext cx="29292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“Y siop”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43C9D-9924-B9A5-083E-131B961A6751}"/>
              </a:ext>
            </a:extLst>
          </p:cNvPr>
          <p:cNvSpPr txBox="1"/>
          <p:nvPr/>
        </p:nvSpPr>
        <p:spPr>
          <a:xfrm>
            <a:off x="5022331" y="3922279"/>
            <a:ext cx="189542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“Y lleoedd gwyrdd”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15DC18-A2F8-227F-B7BE-4919A6BB4DAE}"/>
              </a:ext>
            </a:extLst>
          </p:cNvPr>
          <p:cNvSpPr txBox="1"/>
          <p:nvPr/>
        </p:nvSpPr>
        <p:spPr>
          <a:xfrm>
            <a:off x="1922342" y="310098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roedden ni...</a:t>
            </a:r>
            <a:endParaRPr lang="en-US" sz="2000" b="1" dirty="0" err="1"/>
          </a:p>
        </p:txBody>
      </p:sp>
    </p:spTree>
    <p:extLst>
      <p:ext uri="{BB962C8B-B14F-4D97-AF65-F5344CB8AC3E}">
        <p14:creationId xmlns:p14="http://schemas.microsoft.com/office/powerpoint/2010/main" val="1433377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9143B8-8F08-801E-4B23-9E9E49DA068A}"/>
              </a:ext>
            </a:extLst>
          </p:cNvPr>
          <p:cNvSpPr txBox="1"/>
          <p:nvPr/>
        </p:nvSpPr>
        <p:spPr>
          <a:xfrm rot="21300000">
            <a:off x="1891619" y="2225670"/>
            <a:ext cx="19988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“Dim byd i bobl anabl”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584C0E-78DA-384D-E0C7-F5515D2A7672}"/>
              </a:ext>
            </a:extLst>
          </p:cNvPr>
          <p:cNvSpPr txBox="1"/>
          <p:nvPr/>
        </p:nvSpPr>
        <p:spPr>
          <a:xfrm rot="21240000">
            <a:off x="4390098" y="2044622"/>
            <a:ext cx="277995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“Dydy llawer o bobl ddim ar Facebook felly maen nhw'n colli mas ar beth sy'n digwydd”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6774DD-2F0B-634F-2799-57C95CC62555}"/>
              </a:ext>
            </a:extLst>
          </p:cNvPr>
          <p:cNvSpPr txBox="1"/>
          <p:nvPr/>
        </p:nvSpPr>
        <p:spPr>
          <a:xfrm rot="21000000">
            <a:off x="2477456" y="4302726"/>
            <a:ext cx="16541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“Mwy i'r plant ei wneud”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8E5559-F2C1-7032-2BB7-D6542C59400E}"/>
              </a:ext>
            </a:extLst>
          </p:cNvPr>
          <p:cNvSpPr txBox="1"/>
          <p:nvPr/>
        </p:nvSpPr>
        <p:spPr>
          <a:xfrm rot="840000">
            <a:off x="4914157" y="4465110"/>
            <a:ext cx="292929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 dirty="0">
                <a:ea typeface="Calibri"/>
                <a:cs typeface="Calibri"/>
              </a:rPr>
              <a:t>“Dydw i ddim hyd yn oed yn gwybod pryd mae'r ganolfan gymunedol ar agor”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87714-FB0D-C9CE-7E0F-B0C2E329B3AB}"/>
              </a:ext>
            </a:extLst>
          </p:cNvPr>
          <p:cNvSpPr txBox="1"/>
          <p:nvPr/>
        </p:nvSpPr>
        <p:spPr>
          <a:xfrm rot="20820000">
            <a:off x="7956964" y="3808765"/>
            <a:ext cx="23778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“Mae'r cyfan wedi mynd ar oriwaered”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D5BAAC-44A4-E662-15C4-537E24957475}"/>
              </a:ext>
            </a:extLst>
          </p:cNvPr>
          <p:cNvSpPr txBox="1"/>
          <p:nvPr/>
        </p:nvSpPr>
        <p:spPr>
          <a:xfrm>
            <a:off x="2098372" y="3176958"/>
            <a:ext cx="199881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“Rydyn ni fel y tir anghofiedig”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68415C-0BB6-9D97-CDB6-C10045C7F3BE}"/>
              </a:ext>
            </a:extLst>
          </p:cNvPr>
          <p:cNvSpPr txBox="1"/>
          <p:nvPr/>
        </p:nvSpPr>
        <p:spPr>
          <a:xfrm>
            <a:off x="2815185" y="1041165"/>
            <a:ext cx="42503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b="1">
                <a:ea typeface="Calibri"/>
                <a:cs typeface="Calibri"/>
              </a:rPr>
              <a:t>“Beth allai fod yn well am Trelewis... “</a:t>
            </a:r>
            <a:endParaRPr lang="en-US" b="1" dirty="0"/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EF587714-FB0D-C9CE-7E0F-B0C2E329B3AB}"/>
              </a:ext>
            </a:extLst>
          </p:cNvPr>
          <p:cNvSpPr txBox="1"/>
          <p:nvPr/>
        </p:nvSpPr>
        <p:spPr>
          <a:xfrm rot="21060000">
            <a:off x="7463004" y="1338967"/>
            <a:ext cx="2630622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“Nid yw'r gymuned mor gysylltiedig ag yr oedd”</a:t>
            </a:r>
            <a:endParaRPr lang="en-US" dirty="0"/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EF587714-FB0D-C9CE-7E0F-B0C2E329B3AB}"/>
              </a:ext>
            </a:extLst>
          </p:cNvPr>
          <p:cNvSpPr txBox="1"/>
          <p:nvPr/>
        </p:nvSpPr>
        <p:spPr>
          <a:xfrm rot="960000">
            <a:off x="7463004" y="2556634"/>
            <a:ext cx="2630622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“Taflenni/Posteri i hysbysebu beth sy'n digwydd”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8017B5-DE8F-FB21-7526-65502FCC8BA3}"/>
              </a:ext>
            </a:extLst>
          </p:cNvPr>
          <p:cNvSpPr txBox="1"/>
          <p:nvPr/>
        </p:nvSpPr>
        <p:spPr>
          <a:xfrm rot="840000">
            <a:off x="3982976" y="5350163"/>
            <a:ext cx="292929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 dirty="0">
                <a:ea typeface="Calibri"/>
                <a:cs typeface="Calibri"/>
              </a:rPr>
              <a:t>“Mae angen i'r ganolfan fod ar agor ar ôl ysgol ac i'r nos. “</a:t>
            </a:r>
            <a:endParaRPr lang="en-US" dirty="0"/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DD283133-DCE7-03C4-3A55-66C7D5444F74}"/>
              </a:ext>
            </a:extLst>
          </p:cNvPr>
          <p:cNvSpPr txBox="1"/>
          <p:nvPr/>
        </p:nvSpPr>
        <p:spPr>
          <a:xfrm rot="21120000">
            <a:off x="1670775" y="5255035"/>
            <a:ext cx="2320461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“Gerddi”</a:t>
            </a:r>
            <a:endParaRPr lang="en-US" dirty="0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DD283133-DCE7-03C4-3A55-66C7D5444F74}"/>
              </a:ext>
            </a:extLst>
          </p:cNvPr>
          <p:cNvSpPr txBox="1"/>
          <p:nvPr/>
        </p:nvSpPr>
        <p:spPr>
          <a:xfrm rot="960000">
            <a:off x="8163739" y="4625024"/>
            <a:ext cx="2320461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“Dydw i ddim yn hoffi'r gwerthu cyffuriau. Mae'n fy ngwneud yn bryderus iawn”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E3B5E-40C9-BBC3-05F3-B64981F8EC84}"/>
              </a:ext>
            </a:extLst>
          </p:cNvPr>
          <p:cNvSpPr txBox="1"/>
          <p:nvPr/>
        </p:nvSpPr>
        <p:spPr>
          <a:xfrm rot="21000000">
            <a:off x="5730901" y="3176957"/>
            <a:ext cx="16541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“Gweithgareddau i'r arddegau”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B7D12C-6DC5-BE4A-99D1-6BE1A13355F2}"/>
              </a:ext>
            </a:extLst>
          </p:cNvPr>
          <p:cNvSpPr txBox="1"/>
          <p:nvPr/>
        </p:nvSpPr>
        <p:spPr>
          <a:xfrm>
            <a:off x="1873241" y="277822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roedden ni...</a:t>
            </a:r>
            <a:endParaRPr lang="en-US" sz="2000" b="1" dirty="0" err="1"/>
          </a:p>
        </p:txBody>
      </p:sp>
    </p:spTree>
    <p:extLst>
      <p:ext uri="{BB962C8B-B14F-4D97-AF65-F5344CB8AC3E}">
        <p14:creationId xmlns:p14="http://schemas.microsoft.com/office/powerpoint/2010/main" val="4106511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26774DD-2F0B-634F-2799-57C95CC62555}"/>
              </a:ext>
            </a:extLst>
          </p:cNvPr>
          <p:cNvSpPr txBox="1"/>
          <p:nvPr/>
        </p:nvSpPr>
        <p:spPr>
          <a:xfrm>
            <a:off x="8359026" y="3340939"/>
            <a:ext cx="207922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“Rhywbeth sy'n gysylltiedig â physgota neu arddio”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8E5559-F2C1-7032-2BB7-D6542C59400E}"/>
              </a:ext>
            </a:extLst>
          </p:cNvPr>
          <p:cNvSpPr txBox="1"/>
          <p:nvPr/>
        </p:nvSpPr>
        <p:spPr>
          <a:xfrm>
            <a:off x="3168403" y="5035841"/>
            <a:ext cx="184947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 dirty="0">
                <a:ea typeface="Calibri"/>
                <a:cs typeface="Calibri"/>
              </a:rPr>
              <a:t>“Ysgrifennu CV a phethau cyflogadwyedd”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87714-FB0D-C9CE-7E0F-B0C2E329B3AB}"/>
              </a:ext>
            </a:extLst>
          </p:cNvPr>
          <p:cNvSpPr txBox="1"/>
          <p:nvPr/>
        </p:nvSpPr>
        <p:spPr>
          <a:xfrm rot="660000">
            <a:off x="3880623" y="2407757"/>
            <a:ext cx="227451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“Clybiau Gwaith Cartref i blant ar ôl ysgol”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D5BAAC-44A4-E662-15C4-537E24957475}"/>
              </a:ext>
            </a:extLst>
          </p:cNvPr>
          <p:cNvSpPr txBox="1"/>
          <p:nvPr/>
        </p:nvSpPr>
        <p:spPr>
          <a:xfrm rot="21000000">
            <a:off x="6206679" y="1976043"/>
            <a:ext cx="28029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“Gwau neu gwnïo”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68415C-0BB6-9D97-CDB6-C10045C7F3BE}"/>
              </a:ext>
            </a:extLst>
          </p:cNvPr>
          <p:cNvSpPr txBox="1"/>
          <p:nvPr/>
        </p:nvSpPr>
        <p:spPr>
          <a:xfrm>
            <a:off x="2894944" y="1087131"/>
            <a:ext cx="42503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b="1">
                <a:ea typeface="Calibri"/>
                <a:cs typeface="Calibri"/>
              </a:rPr>
              <a:t>“Beth hoffech chi ei weld yn Trelewis... “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3E9AF1-403E-ABC9-7A59-A351D247E4BA}"/>
              </a:ext>
            </a:extLst>
          </p:cNvPr>
          <p:cNvSpPr txBox="1"/>
          <p:nvPr/>
        </p:nvSpPr>
        <p:spPr>
          <a:xfrm rot="1140000">
            <a:off x="8342793" y="1903475"/>
            <a:ext cx="280293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>
                <a:ea typeface="Calibri"/>
                <a:cs typeface="Calibri"/>
              </a:rPr>
              <a:t>“Rydw i’n caru Bingo”</a:t>
            </a:r>
            <a:endParaRPr lang="en-US" dirty="0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3B52EFF8-381D-B445-BA82-940C16A18598}"/>
              </a:ext>
            </a:extLst>
          </p:cNvPr>
          <p:cNvSpPr txBox="1"/>
          <p:nvPr/>
        </p:nvSpPr>
        <p:spPr>
          <a:xfrm rot="960000">
            <a:off x="5981125" y="4305883"/>
            <a:ext cx="165419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>
                <a:ea typeface="Calibri"/>
                <a:cs typeface="Calibri"/>
              </a:rPr>
              <a:t>“Tenis Bwrdd”</a:t>
            </a:r>
            <a:endParaRPr lang="en-US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87BB26AE-5AC0-D8FE-FF78-2384A3B22005}"/>
              </a:ext>
            </a:extLst>
          </p:cNvPr>
          <p:cNvSpPr txBox="1"/>
          <p:nvPr/>
        </p:nvSpPr>
        <p:spPr>
          <a:xfrm>
            <a:off x="5154029" y="3203091"/>
            <a:ext cx="1654190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“Parc sglefrio/beicio”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F843BC4D-CAFE-FA2D-E63F-85DF666BECC9}"/>
              </a:ext>
            </a:extLst>
          </p:cNvPr>
          <p:cNvSpPr txBox="1"/>
          <p:nvPr/>
        </p:nvSpPr>
        <p:spPr>
          <a:xfrm rot="20760000">
            <a:off x="6824456" y="3112056"/>
            <a:ext cx="165419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>
                <a:ea typeface="Calibri"/>
                <a:cs typeface="Calibri"/>
              </a:rPr>
              <a:t>“Disgo Sglefrio”</a:t>
            </a:r>
            <a:endParaRPr lang="en-US" dirty="0"/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9D6BE31E-5A80-99E3-9CB0-E349CEFAF7D4}"/>
              </a:ext>
            </a:extLst>
          </p:cNvPr>
          <p:cNvSpPr txBox="1"/>
          <p:nvPr/>
        </p:nvSpPr>
        <p:spPr>
          <a:xfrm rot="21420000">
            <a:off x="8359025" y="2318557"/>
            <a:ext cx="1654190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>
                <a:ea typeface="Calibri"/>
                <a:cs typeface="Calibri"/>
              </a:rPr>
              <a:t>“Clwb Ieuenctid”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B0DFD7-CA1C-35CD-EF5A-AAE14B4F1C49}"/>
              </a:ext>
            </a:extLst>
          </p:cNvPr>
          <p:cNvSpPr txBox="1"/>
          <p:nvPr/>
        </p:nvSpPr>
        <p:spPr>
          <a:xfrm rot="21120000">
            <a:off x="2354027" y="3134589"/>
            <a:ext cx="232046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cy">
                <a:ea typeface="Calibri"/>
                <a:cs typeface="Calibri"/>
              </a:rPr>
              <a:t>“Defnyddio'r lleoedd gwyrdd yn Nhrelewis ar gyfer blodau gwyllt a bylbiau. Cynnwys y plant”</a:t>
            </a:r>
            <a:endParaRPr lang="en-US" dirty="0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D283133-DCE7-03C4-3A55-66C7D5444F74}"/>
              </a:ext>
            </a:extLst>
          </p:cNvPr>
          <p:cNvSpPr txBox="1"/>
          <p:nvPr/>
        </p:nvSpPr>
        <p:spPr>
          <a:xfrm rot="21120000">
            <a:off x="1598065" y="2174297"/>
            <a:ext cx="2320461" cy="64633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“Dartiau a phŵl ar gyfer y plant hŷn”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B5E22AB8-4B26-1A72-3981-F7FD03340AEB}"/>
              </a:ext>
            </a:extLst>
          </p:cNvPr>
          <p:cNvSpPr txBox="1"/>
          <p:nvPr/>
        </p:nvSpPr>
        <p:spPr>
          <a:xfrm rot="21300000">
            <a:off x="7663845" y="4580107"/>
            <a:ext cx="1998813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>
                <a:ea typeface="Calibri"/>
                <a:cs typeface="Calibri"/>
              </a:rPr>
              <a:t>“Boreau Coffi”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3D8B01-6AB6-E232-06CC-452B2D053535}"/>
              </a:ext>
            </a:extLst>
          </p:cNvPr>
          <p:cNvSpPr txBox="1"/>
          <p:nvPr/>
        </p:nvSpPr>
        <p:spPr>
          <a:xfrm>
            <a:off x="1831912" y="250839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roedden ni...</a:t>
            </a:r>
            <a:endParaRPr lang="en-US" sz="2000" b="1" dirty="0" err="1"/>
          </a:p>
        </p:txBody>
      </p:sp>
    </p:spTree>
    <p:extLst>
      <p:ext uri="{BB962C8B-B14F-4D97-AF65-F5344CB8AC3E}">
        <p14:creationId xmlns:p14="http://schemas.microsoft.com/office/powerpoint/2010/main" val="3802414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D655-ECB7-56A1-B003-1C57BBC68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03DB9D-EF41-8100-38F2-C52CAFA06A2A}"/>
              </a:ext>
            </a:extLst>
          </p:cNvPr>
          <p:cNvSpPr txBox="1"/>
          <p:nvPr/>
        </p:nvSpPr>
        <p:spPr>
          <a:xfrm>
            <a:off x="1946788" y="564156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rydyn ni'n...</a:t>
            </a:r>
            <a:endParaRPr lang="en-US" sz="2000" b="1" dirty="0" err="1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768CCE8-9138-3DC8-A9BE-6BE7723BA474}"/>
              </a:ext>
            </a:extLst>
          </p:cNvPr>
          <p:cNvGraphicFramePr/>
          <p:nvPr/>
        </p:nvGraphicFramePr>
        <p:xfrm>
          <a:off x="1857376" y="1787525"/>
          <a:ext cx="8315325" cy="344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89A8366-9EC0-5421-76AB-CABB83C9EBA0}"/>
              </a:ext>
            </a:extLst>
          </p:cNvPr>
          <p:cNvCxnSpPr/>
          <p:nvPr/>
        </p:nvCxnSpPr>
        <p:spPr>
          <a:xfrm flipV="1">
            <a:off x="2543175" y="219604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F2B247F-4235-960E-2A33-2959BE21EBAF}"/>
              </a:ext>
            </a:extLst>
          </p:cNvPr>
          <p:cNvCxnSpPr/>
          <p:nvPr/>
        </p:nvCxnSpPr>
        <p:spPr>
          <a:xfrm flipV="1">
            <a:off x="8086725" y="2238936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1E400E-615E-6E68-5EBE-D53E48DD6CE0}"/>
              </a:ext>
            </a:extLst>
          </p:cNvPr>
          <p:cNvCxnSpPr/>
          <p:nvPr/>
        </p:nvCxnSpPr>
        <p:spPr>
          <a:xfrm flipV="1">
            <a:off x="5257800" y="219604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2C6B935-35FF-3250-14E9-9105036A4E79}"/>
              </a:ext>
            </a:extLst>
          </p:cNvPr>
          <p:cNvSpPr/>
          <p:nvPr/>
        </p:nvSpPr>
        <p:spPr>
          <a:xfrm>
            <a:off x="1573471" y="1324538"/>
            <a:ext cx="2110858" cy="85304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 dirty="0">
                <a:solidFill>
                  <a:schemeClr val="tx1"/>
                </a:solidFill>
              </a:rPr>
              <a:t>Cymerodd y gwaith o reoli TCC gyda phrydles 21 mlynedd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807D3FC-0DBC-19BA-F009-246F9334B557}"/>
              </a:ext>
            </a:extLst>
          </p:cNvPr>
          <p:cNvSpPr/>
          <p:nvPr/>
        </p:nvSpPr>
        <p:spPr>
          <a:xfrm>
            <a:off x="4202371" y="1486462"/>
            <a:ext cx="2110858" cy="752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Covid-19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01DBFBE-7D2A-58C1-185A-A52B08EC5318}"/>
              </a:ext>
            </a:extLst>
          </p:cNvPr>
          <p:cNvSpPr/>
          <p:nvPr/>
        </p:nvSpPr>
        <p:spPr>
          <a:xfrm>
            <a:off x="7031296" y="1324537"/>
            <a:ext cx="2110858" cy="91439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 dirty="0">
                <a:solidFill>
                  <a:schemeClr val="tx1"/>
                </a:solidFill>
              </a:rPr>
              <a:t>Adeiladu ein gwybodaeth.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 dirty="0">
                <a:solidFill>
                  <a:schemeClr val="tx1"/>
                </a:solidFill>
              </a:rPr>
              <a:t>Adeiladu ein perthynas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61729F1-E2A8-E758-E189-34AA09A9F373}"/>
              </a:ext>
            </a:extLst>
          </p:cNvPr>
          <p:cNvCxnSpPr/>
          <p:nvPr/>
        </p:nvCxnSpPr>
        <p:spPr>
          <a:xfrm>
            <a:off x="4021393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A9D1ADF-8358-A368-A429-43D2D8E1971D}"/>
              </a:ext>
            </a:extLst>
          </p:cNvPr>
          <p:cNvSpPr/>
          <p:nvPr/>
        </p:nvSpPr>
        <p:spPr>
          <a:xfrm>
            <a:off x="2965964" y="4924425"/>
            <a:ext cx="2110858" cy="117426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Ymgysylltiad hanesyddol isel.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>
                <a:solidFill>
                  <a:schemeClr val="tx1"/>
                </a:solidFill>
              </a:rPr>
              <a:t>Dyheadau perchnogaeth gymunedol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A2E66AB-E92D-6317-A3E5-14FF0C291555}"/>
              </a:ext>
            </a:extLst>
          </p:cNvPr>
          <p:cNvCxnSpPr/>
          <p:nvPr/>
        </p:nvCxnSpPr>
        <p:spPr>
          <a:xfrm>
            <a:off x="6774118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E174CC3-5FF9-EE94-982A-77FABB08096F}"/>
              </a:ext>
            </a:extLst>
          </p:cNvPr>
          <p:cNvSpPr/>
          <p:nvPr/>
        </p:nvSpPr>
        <p:spPr>
          <a:xfrm>
            <a:off x="5718689" y="4924425"/>
            <a:ext cx="2110858" cy="11742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Cymuned anwybodus.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>
                <a:solidFill>
                  <a:schemeClr val="tx1"/>
                </a:solidFill>
              </a:rPr>
              <a:t>Sefydliad anwybodus.</a:t>
            </a:r>
          </a:p>
        </p:txBody>
      </p:sp>
    </p:spTree>
    <p:extLst>
      <p:ext uri="{BB962C8B-B14F-4D97-AF65-F5344CB8AC3E}">
        <p14:creationId xmlns:p14="http://schemas.microsoft.com/office/powerpoint/2010/main" val="56290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2" grpId="0" animBg="1"/>
      <p:bldP spid="13" grpId="0" animBg="1"/>
      <p:bldP spid="14" grpId="0" animBg="1"/>
      <p:bldP spid="17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80E7789-315C-2FAD-81F7-6A96B1F62514}"/>
              </a:ext>
            </a:extLst>
          </p:cNvPr>
          <p:cNvSpPr txBox="1"/>
          <p:nvPr/>
        </p:nvSpPr>
        <p:spPr>
          <a:xfrm>
            <a:off x="1946788" y="564156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rydyn ni'n...</a:t>
            </a:r>
            <a:endParaRPr lang="en-US" sz="2000" b="1" dirty="0" err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516CA4-ECA9-5F7C-7380-515273885F42}"/>
              </a:ext>
            </a:extLst>
          </p:cNvPr>
          <p:cNvSpPr txBox="1"/>
          <p:nvPr/>
        </p:nvSpPr>
        <p:spPr>
          <a:xfrm>
            <a:off x="2575438" y="1318248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Gwrando, Darganfod a Chyflwyno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5DD74-0953-FA94-CD50-7D21771BD67B}"/>
              </a:ext>
            </a:extLst>
          </p:cNvPr>
          <p:cNvSpPr txBox="1"/>
          <p:nvPr/>
        </p:nvSpPr>
        <p:spPr>
          <a:xfrm>
            <a:off x="2575437" y="2238399"/>
            <a:ext cx="4149213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rtl="0">
              <a:buFont typeface="Arial"/>
              <a:buChar char="•"/>
            </a:pPr>
            <a:r>
              <a:rPr lang="cy" sz="2000"/>
              <a:t>Bingo</a:t>
            </a:r>
            <a:endParaRPr lang="en-GB" sz="2000" dirty="0">
              <a:ea typeface="Calibri"/>
              <a:cs typeface="Calibri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Dosbarthiadau Ffitrwydd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Brodwaith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Sesiynau Galw Heibio Tai (CBSMT)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Sesiynau Rhieni/Plant Bach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Cwpwrdd Cymunedol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Plannu Bylbiau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Casglu sbwriel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Gemau Bwrdd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Cornel Glyd (CBSMT)</a:t>
            </a:r>
          </a:p>
          <a:p>
            <a:pPr marL="342900" indent="-342900" rtl="0">
              <a:buFont typeface="Arial"/>
              <a:buChar char="•"/>
            </a:pPr>
            <a:endParaRPr lang="en-GB" sz="2000" b="1" dirty="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B38992-CBBE-EBB5-0C3A-73ADAA8672D4}"/>
              </a:ext>
            </a:extLst>
          </p:cNvPr>
          <p:cNvSpPr txBox="1"/>
          <p:nvPr/>
        </p:nvSpPr>
        <p:spPr>
          <a:xfrm>
            <a:off x="6514833" y="2238398"/>
            <a:ext cx="4149213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Grŵp Iechyd Meddwl Dynion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Siop Siarad ar Daith (CTM)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Cyfarfodydd PACT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Hysbysfyrddau yn y gymuned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Offer TGCh 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Lle Llyfrau (Ysgol Gynradd)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Dosbarthiadau Celf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Actau Syrcas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Sesiynau Chwaraeon i Blant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ea typeface="Calibri"/>
                <a:cs typeface="Calibri"/>
              </a:rPr>
              <a:t>Bowliau Dan Do</a:t>
            </a:r>
          </a:p>
          <a:p>
            <a:pPr marL="342900" indent="-342900" rtl="0">
              <a:buFont typeface="Arial"/>
              <a:buChar char="•"/>
            </a:pPr>
            <a:endParaRPr lang="en-GB" sz="20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2336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7DC8E-5947-0180-C835-FE04873E2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om with toys and toys on the floor&#10;&#10;AI-generated content may be incorrect.">
            <a:extLst>
              <a:ext uri="{FF2B5EF4-FFF2-40B4-BE49-F238E27FC236}">
                <a16:creationId xmlns:a16="http://schemas.microsoft.com/office/drawing/2014/main" id="{0573C283-17A6-176B-2601-B93753980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914" y="1222335"/>
            <a:ext cx="5492900" cy="3806621"/>
          </a:xfrm>
          <a:prstGeom prst="rect">
            <a:avLst/>
          </a:prstGeom>
        </p:spPr>
      </p:pic>
      <p:pic>
        <p:nvPicPr>
          <p:cNvPr id="4" name="Picture 3" descr="A group of kids sitting at a table with a red tablecloth&#10;&#10;AI-generated content may be incorrect.">
            <a:extLst>
              <a:ext uri="{FF2B5EF4-FFF2-40B4-BE49-F238E27FC236}">
                <a16:creationId xmlns:a16="http://schemas.microsoft.com/office/drawing/2014/main" id="{8922C533-614C-2321-E25E-9F81F8A31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662" y="1220012"/>
            <a:ext cx="2817550" cy="38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95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t tables&#10;&#10;AI-generated content may be incorrect.">
            <a:extLst>
              <a:ext uri="{FF2B5EF4-FFF2-40B4-BE49-F238E27FC236}">
                <a16:creationId xmlns:a16="http://schemas.microsoft.com/office/drawing/2014/main" id="{C51832C6-6136-CA52-5F84-297B590B4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452" y="274331"/>
            <a:ext cx="5352318" cy="2495677"/>
          </a:xfrm>
          <a:prstGeom prst="rect">
            <a:avLst/>
          </a:prstGeom>
        </p:spPr>
      </p:pic>
      <p:pic>
        <p:nvPicPr>
          <p:cNvPr id="5" name="Picture 4" descr="A group of people sitting at tables&#10;&#10;AI-generated content may be incorrect.">
            <a:extLst>
              <a:ext uri="{FF2B5EF4-FFF2-40B4-BE49-F238E27FC236}">
                <a16:creationId xmlns:a16="http://schemas.microsoft.com/office/drawing/2014/main" id="{B1B09484-7F03-3A01-DF93-991726D69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144" y="2909155"/>
            <a:ext cx="4213714" cy="329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8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BFBC3-9336-042E-515C-01B5FBADE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6031E9-05D3-2EB1-D4DD-823C6013BC35}"/>
              </a:ext>
            </a:extLst>
          </p:cNvPr>
          <p:cNvSpPr txBox="1"/>
          <p:nvPr/>
        </p:nvSpPr>
        <p:spPr>
          <a:xfrm>
            <a:off x="1946788" y="564156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rydyn ni'n...</a:t>
            </a:r>
            <a:endParaRPr lang="en-US" sz="2000" b="1" dirty="0" err="1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865D435-F506-5C0F-A20C-6D98E76D6E8A}"/>
              </a:ext>
            </a:extLst>
          </p:cNvPr>
          <p:cNvGraphicFramePr/>
          <p:nvPr/>
        </p:nvGraphicFramePr>
        <p:xfrm>
          <a:off x="1857376" y="1787525"/>
          <a:ext cx="8315325" cy="344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01E0561-0844-D273-19DD-2EEA736B800F}"/>
              </a:ext>
            </a:extLst>
          </p:cNvPr>
          <p:cNvCxnSpPr/>
          <p:nvPr/>
        </p:nvCxnSpPr>
        <p:spPr>
          <a:xfrm flipV="1">
            <a:off x="2543175" y="219604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B4A827-059D-A3A6-1AE5-C3FF24CD6942}"/>
              </a:ext>
            </a:extLst>
          </p:cNvPr>
          <p:cNvCxnSpPr/>
          <p:nvPr/>
        </p:nvCxnSpPr>
        <p:spPr>
          <a:xfrm flipV="1">
            <a:off x="8086725" y="2238936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77D372-576A-B2E2-F577-7B745647FF6A}"/>
              </a:ext>
            </a:extLst>
          </p:cNvPr>
          <p:cNvCxnSpPr/>
          <p:nvPr/>
        </p:nvCxnSpPr>
        <p:spPr>
          <a:xfrm flipV="1">
            <a:off x="5257800" y="2196048"/>
            <a:ext cx="0" cy="914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4D0BBD8-6AEB-3046-85B5-AC54647F5888}"/>
              </a:ext>
            </a:extLst>
          </p:cNvPr>
          <p:cNvSpPr/>
          <p:nvPr/>
        </p:nvSpPr>
        <p:spPr>
          <a:xfrm>
            <a:off x="1573471" y="1425108"/>
            <a:ext cx="2110858" cy="7524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Cymerodd y gwaith o reoli TCC gyda phrydles 21 mlynedd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3F1E269-121D-80BD-9904-564683B88CCA}"/>
              </a:ext>
            </a:extLst>
          </p:cNvPr>
          <p:cNvSpPr/>
          <p:nvPr/>
        </p:nvSpPr>
        <p:spPr>
          <a:xfrm>
            <a:off x="4202371" y="1486462"/>
            <a:ext cx="2110858" cy="75247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Covid-19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778E47A-1F7A-17FE-DA8E-5EB3FF93532D}"/>
              </a:ext>
            </a:extLst>
          </p:cNvPr>
          <p:cNvSpPr/>
          <p:nvPr/>
        </p:nvSpPr>
        <p:spPr>
          <a:xfrm>
            <a:off x="7031296" y="1169581"/>
            <a:ext cx="2110858" cy="10693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 dirty="0">
                <a:solidFill>
                  <a:schemeClr val="tx1"/>
                </a:solidFill>
              </a:rPr>
              <a:t>Adeiladu ein gwybodaeth.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 dirty="0">
                <a:solidFill>
                  <a:schemeClr val="tx1"/>
                </a:solidFill>
              </a:rPr>
              <a:t>Adeiladu ein perthynas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4CCDCDB-CD6F-2713-318D-C7FB7BB58B2A}"/>
              </a:ext>
            </a:extLst>
          </p:cNvPr>
          <p:cNvCxnSpPr/>
          <p:nvPr/>
        </p:nvCxnSpPr>
        <p:spPr>
          <a:xfrm>
            <a:off x="4021393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9EA1534-8B3F-E390-C969-B0CAB78979FC}"/>
              </a:ext>
            </a:extLst>
          </p:cNvPr>
          <p:cNvSpPr/>
          <p:nvPr/>
        </p:nvSpPr>
        <p:spPr>
          <a:xfrm>
            <a:off x="2965964" y="4924424"/>
            <a:ext cx="2110858" cy="136941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 dirty="0">
                <a:solidFill>
                  <a:schemeClr val="tx1"/>
                </a:solidFill>
              </a:rPr>
              <a:t>Ymgysylltiad hanesyddol isel.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 dirty="0">
                <a:solidFill>
                  <a:schemeClr val="tx1"/>
                </a:solidFill>
              </a:rPr>
              <a:t>Dyheadau perchnogaeth gymunedol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BCAAAC0-3BA3-63DA-464D-9C41D754A5B6}"/>
              </a:ext>
            </a:extLst>
          </p:cNvPr>
          <p:cNvCxnSpPr/>
          <p:nvPr/>
        </p:nvCxnSpPr>
        <p:spPr>
          <a:xfrm>
            <a:off x="6774118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2E474EB-C3FC-1394-B638-D2289EF5E8AF}"/>
              </a:ext>
            </a:extLst>
          </p:cNvPr>
          <p:cNvSpPr/>
          <p:nvPr/>
        </p:nvSpPr>
        <p:spPr>
          <a:xfrm>
            <a:off x="5718689" y="4924425"/>
            <a:ext cx="2110858" cy="117426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>
                <a:solidFill>
                  <a:schemeClr val="tx1"/>
                </a:solidFill>
              </a:rPr>
              <a:t>Cymuned anwybodus.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>
                <a:solidFill>
                  <a:schemeClr val="tx1"/>
                </a:solidFill>
              </a:rPr>
              <a:t>Sefydliad anwybodus.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F64B262-A843-4C4E-521F-5391190EEB0A}"/>
              </a:ext>
            </a:extLst>
          </p:cNvPr>
          <p:cNvCxnSpPr/>
          <p:nvPr/>
        </p:nvCxnSpPr>
        <p:spPr>
          <a:xfrm>
            <a:off x="9574468" y="3848101"/>
            <a:ext cx="0" cy="10763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FE4A78E-F33B-2FD6-4871-B9ADDF110115}"/>
              </a:ext>
            </a:extLst>
          </p:cNvPr>
          <p:cNvSpPr/>
          <p:nvPr/>
        </p:nvSpPr>
        <p:spPr>
          <a:xfrm>
            <a:off x="8519039" y="4935260"/>
            <a:ext cx="2143360" cy="14442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r>
              <a:rPr lang="cy" sz="1400" dirty="0">
                <a:solidFill>
                  <a:schemeClr val="tx1"/>
                </a:solidFill>
              </a:rPr>
              <a:t>Dechrau cryf!</a:t>
            </a:r>
          </a:p>
          <a:p>
            <a:pPr algn="ctr" rtl="0"/>
            <a:endParaRPr lang="en-GB" sz="1400" dirty="0">
              <a:solidFill>
                <a:schemeClr val="tx1"/>
              </a:solidFill>
            </a:endParaRPr>
          </a:p>
          <a:p>
            <a:pPr algn="ctr" rtl="0"/>
            <a:r>
              <a:rPr lang="cy" sz="1400" dirty="0">
                <a:solidFill>
                  <a:schemeClr val="tx1"/>
                </a:solidFill>
                <a:ea typeface="Calibri"/>
                <a:cs typeface="Calibri"/>
              </a:rPr>
              <a:t>Penderfyniadau sy'n arwain data!</a:t>
            </a:r>
          </a:p>
          <a:p>
            <a:pPr algn="ctr" rtl="0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 rtl="0"/>
            <a:r>
              <a:rPr lang="cy" sz="1400" dirty="0">
                <a:solidFill>
                  <a:schemeClr val="tx1"/>
                </a:solidFill>
                <a:ea typeface="Calibri"/>
                <a:cs typeface="Calibri"/>
              </a:rPr>
              <a:t>Strwythur i'n gwaith!</a:t>
            </a:r>
          </a:p>
        </p:txBody>
      </p:sp>
    </p:spTree>
    <p:extLst>
      <p:ext uri="{BB962C8B-B14F-4D97-AF65-F5344CB8AC3E}">
        <p14:creationId xmlns:p14="http://schemas.microsoft.com/office/powerpoint/2010/main" val="171133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2" grpId="0" animBg="1"/>
      <p:bldP spid="13" grpId="0" animBg="1"/>
      <p:bldP spid="14" grpId="0" animBg="1"/>
      <p:bldP spid="17" grpId="0" animBg="1"/>
      <p:bldP spid="19" grpId="0" animBg="1"/>
      <p:bldP spid="21" grpId="0" animBg="1"/>
      <p:bldP spid="2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paper&#10;&#10;AI-generated content may be incorrect.">
            <a:extLst>
              <a:ext uri="{FF2B5EF4-FFF2-40B4-BE49-F238E27FC236}">
                <a16:creationId xmlns:a16="http://schemas.microsoft.com/office/drawing/2014/main" id="{56E96EFB-4251-AC7C-32A7-A239689E2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186" y="1139472"/>
            <a:ext cx="8645631" cy="327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5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C8530-ED8E-A421-6263-FA634BA32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8A1E0847-10B0-AB4C-AE86-34DA42BAE21C}"/>
              </a:ext>
            </a:extLst>
          </p:cNvPr>
          <p:cNvSpPr/>
          <p:nvPr/>
        </p:nvSpPr>
        <p:spPr>
          <a:xfrm>
            <a:off x="1861063" y="1495424"/>
            <a:ext cx="4774407" cy="399574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E6C1192-1C77-50BB-C6B8-C9A9CC897957}"/>
              </a:ext>
            </a:extLst>
          </p:cNvPr>
          <p:cNvSpPr/>
          <p:nvPr/>
        </p:nvSpPr>
        <p:spPr>
          <a:xfrm>
            <a:off x="2346838" y="1471608"/>
            <a:ext cx="3605214" cy="292894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63A4FD4-722D-4CB9-1FF5-A9DEC2DF477E}"/>
              </a:ext>
            </a:extLst>
          </p:cNvPr>
          <p:cNvSpPr/>
          <p:nvPr/>
        </p:nvSpPr>
        <p:spPr>
          <a:xfrm>
            <a:off x="2820706" y="1495424"/>
            <a:ext cx="2657477" cy="193357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4F5F0-9F40-546B-E787-C245554E1E84}"/>
              </a:ext>
            </a:extLst>
          </p:cNvPr>
          <p:cNvSpPr/>
          <p:nvPr/>
        </p:nvSpPr>
        <p:spPr>
          <a:xfrm>
            <a:off x="3158845" y="1495421"/>
            <a:ext cx="1981201" cy="135255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FBE7216-E495-836C-4310-C514CDCE20A2}"/>
              </a:ext>
            </a:extLst>
          </p:cNvPr>
          <p:cNvSpPr/>
          <p:nvPr/>
        </p:nvSpPr>
        <p:spPr>
          <a:xfrm>
            <a:off x="3358871" y="1495423"/>
            <a:ext cx="1438275" cy="9429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383C2F-0C8A-A9CE-6CDD-75A59BCCD1D8}"/>
              </a:ext>
            </a:extLst>
          </p:cNvPr>
          <p:cNvSpPr txBox="1"/>
          <p:nvPr/>
        </p:nvSpPr>
        <p:spPr>
          <a:xfrm>
            <a:off x="1946788" y="564156"/>
            <a:ext cx="414921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/>
              <a:t>Lle rydyn ni'n mynd...</a:t>
            </a:r>
            <a:endParaRPr lang="en-US" sz="2000" b="1" dirty="0" err="1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FC75B37-A622-B76D-A9E3-97F7E3A2C8A8}"/>
              </a:ext>
            </a:extLst>
          </p:cNvPr>
          <p:cNvSpPr/>
          <p:nvPr/>
        </p:nvSpPr>
        <p:spPr>
          <a:xfrm>
            <a:off x="3692246" y="1495423"/>
            <a:ext cx="790575" cy="495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A817222-A919-6896-3FE8-1EF2B91EB4FE}"/>
              </a:ext>
            </a:extLst>
          </p:cNvPr>
          <p:cNvCxnSpPr/>
          <p:nvPr/>
        </p:nvCxnSpPr>
        <p:spPr>
          <a:xfrm flipH="1">
            <a:off x="4248265" y="1743073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C57A637-4049-8F3F-50B6-AF3F1F79BD6F}"/>
              </a:ext>
            </a:extLst>
          </p:cNvPr>
          <p:cNvCxnSpPr/>
          <p:nvPr/>
        </p:nvCxnSpPr>
        <p:spPr>
          <a:xfrm flipH="1">
            <a:off x="4284580" y="2171697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4752A40-828D-0E06-3BA0-CFFA0C54AACC}"/>
              </a:ext>
            </a:extLst>
          </p:cNvPr>
          <p:cNvCxnSpPr/>
          <p:nvPr/>
        </p:nvCxnSpPr>
        <p:spPr>
          <a:xfrm flipH="1">
            <a:off x="4284580" y="2666998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4CF0D06-A696-55FE-6532-684F88767FC1}"/>
              </a:ext>
            </a:extLst>
          </p:cNvPr>
          <p:cNvCxnSpPr/>
          <p:nvPr/>
        </p:nvCxnSpPr>
        <p:spPr>
          <a:xfrm flipH="1">
            <a:off x="4284580" y="3190873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9EE8E23-226A-D018-7B5A-38BA306FBA5A}"/>
              </a:ext>
            </a:extLst>
          </p:cNvPr>
          <p:cNvCxnSpPr/>
          <p:nvPr/>
        </p:nvCxnSpPr>
        <p:spPr>
          <a:xfrm flipH="1">
            <a:off x="4280767" y="4452552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AB9BE83-86DB-F05B-7835-223AAED12A62}"/>
              </a:ext>
            </a:extLst>
          </p:cNvPr>
          <p:cNvCxnSpPr/>
          <p:nvPr/>
        </p:nvCxnSpPr>
        <p:spPr>
          <a:xfrm flipH="1">
            <a:off x="4284580" y="4962523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4D4B424-DC20-BC49-C645-C6FC4ED29E0D}"/>
              </a:ext>
            </a:extLst>
          </p:cNvPr>
          <p:cNvSpPr txBox="1"/>
          <p:nvPr/>
        </p:nvSpPr>
        <p:spPr>
          <a:xfrm>
            <a:off x="6764058" y="1558407"/>
            <a:ext cx="324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/>
              <a:t>Ymchwiliad gwerthfawrogol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180959-1961-191A-2918-CBDE019D9E4B}"/>
              </a:ext>
            </a:extLst>
          </p:cNvPr>
          <p:cNvSpPr txBox="1"/>
          <p:nvPr/>
        </p:nvSpPr>
        <p:spPr>
          <a:xfrm>
            <a:off x="6764057" y="2469589"/>
            <a:ext cx="4261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dirty="0"/>
              <a:t>Cyllid i ddarparu mwy o weithgareddau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51339C-3656-F49B-1BC9-2622578C7228}"/>
              </a:ext>
            </a:extLst>
          </p:cNvPr>
          <p:cNvSpPr txBox="1"/>
          <p:nvPr/>
        </p:nvSpPr>
        <p:spPr>
          <a:xfrm>
            <a:off x="6764058" y="4777861"/>
            <a:ext cx="324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/>
              <a:t>Stori Terry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9ED2BC-BEDB-2744-1D98-3310D5759209}"/>
              </a:ext>
            </a:extLst>
          </p:cNvPr>
          <p:cNvSpPr txBox="1"/>
          <p:nvPr/>
        </p:nvSpPr>
        <p:spPr>
          <a:xfrm>
            <a:off x="6764058" y="3006207"/>
            <a:ext cx="324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/>
              <a:t>Twf mewn ymgysylltu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0917CD-C16E-A846-E78C-8180952CCE5E}"/>
              </a:ext>
            </a:extLst>
          </p:cNvPr>
          <p:cNvSpPr txBox="1"/>
          <p:nvPr/>
        </p:nvSpPr>
        <p:spPr>
          <a:xfrm>
            <a:off x="6764057" y="4267886"/>
            <a:ext cx="495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dirty="0"/>
              <a:t>Adeiladu Ymddiriedolaeth/Syniadau Newydd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5844F5-80CC-3071-208F-1FE964D23BAA}"/>
              </a:ext>
            </a:extLst>
          </p:cNvPr>
          <p:cNvSpPr txBox="1"/>
          <p:nvPr/>
        </p:nvSpPr>
        <p:spPr>
          <a:xfrm>
            <a:off x="6764058" y="2013998"/>
            <a:ext cx="324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/>
              <a:t>Ailddylunio rôl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6AC7C34-1171-8457-2D40-DBEB126E3552}"/>
              </a:ext>
            </a:extLst>
          </p:cNvPr>
          <p:cNvCxnSpPr>
            <a:cxnSpLocks/>
          </p:cNvCxnSpPr>
          <p:nvPr/>
        </p:nvCxnSpPr>
        <p:spPr>
          <a:xfrm flipH="1">
            <a:off x="4252077" y="3765081"/>
            <a:ext cx="23872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4F3B07F-7DA0-818E-A62D-F6BB0CA72D80}"/>
              </a:ext>
            </a:extLst>
          </p:cNvPr>
          <p:cNvSpPr txBox="1"/>
          <p:nvPr/>
        </p:nvSpPr>
        <p:spPr>
          <a:xfrm>
            <a:off x="6764057" y="3580415"/>
            <a:ext cx="461278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dirty="0"/>
              <a:t>Cyflwyno mewn ardaloedd eraill (Y Gurnos)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110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A9E1-6293-2011-9603-B5C5B520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4A6C87-4A55-800D-07B6-D4EC6B5429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604" t="23518" r="33750" b="61310"/>
          <a:stretch/>
        </p:blipFill>
        <p:spPr>
          <a:xfrm>
            <a:off x="1524001" y="1"/>
            <a:ext cx="5511593" cy="16419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BDE08E-AD19-0AB4-281D-288842F09E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812" t="52589" r="34166" b="27407"/>
          <a:stretch/>
        </p:blipFill>
        <p:spPr>
          <a:xfrm>
            <a:off x="2295525" y="1718674"/>
            <a:ext cx="5829301" cy="23408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9EE312-72F1-7735-10EE-3385C5E5BB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334" t="72593" r="33646" b="12037"/>
          <a:stretch/>
        </p:blipFill>
        <p:spPr>
          <a:xfrm>
            <a:off x="3209925" y="4136181"/>
            <a:ext cx="6506070" cy="20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77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A0B83-3A9F-31A1-D22C-03EDA49C3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F4403D-ED42-7D76-6F5B-64CBA7F2FEE1}"/>
              </a:ext>
            </a:extLst>
          </p:cNvPr>
          <p:cNvSpPr txBox="1"/>
          <p:nvPr/>
        </p:nvSpPr>
        <p:spPr>
          <a:xfrm>
            <a:off x="255181" y="845410"/>
            <a:ext cx="11344940" cy="560153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 b="1" dirty="0">
                <a:ea typeface="Calibri"/>
                <a:cs typeface="Calibri"/>
              </a:rPr>
              <a:t>Gweithgarwch — Trafodaeth ac Adborth</a:t>
            </a:r>
          </a:p>
          <a:p>
            <a:pPr rtl="0"/>
            <a:endParaRPr lang="en-GB" sz="2000" b="1" dirty="0"/>
          </a:p>
          <a:p>
            <a:pPr rtl="0"/>
            <a:r>
              <a:rPr lang="cy" sz="2000" b="1" u="sng" dirty="0">
                <a:ea typeface="Calibri"/>
                <a:cs typeface="Calibri"/>
              </a:rPr>
              <a:t>Tasg</a:t>
            </a:r>
          </a:p>
          <a:p>
            <a:pPr marL="342900" indent="-342900" rtl="0">
              <a:buFont typeface="Calibri"/>
              <a:buChar char="-"/>
            </a:pPr>
            <a:endParaRPr lang="en-GB" sz="2000" b="1" dirty="0">
              <a:ea typeface="Calibri"/>
              <a:cs typeface="Calibri"/>
            </a:endParaRPr>
          </a:p>
          <a:p>
            <a:pPr rtl="0"/>
            <a:endParaRPr lang="en-GB" sz="2000" b="1" dirty="0"/>
          </a:p>
          <a:p>
            <a:pPr rtl="0"/>
            <a:r>
              <a:rPr lang="cy" sz="2000" dirty="0"/>
              <a:t>Er mwyn i Gartrefi Cymoedd Merthyr barhau adeiladu ar y gwaith hwn - drwy ddiwallu anghenion y gymuned - sut allech chi wneud defnydd gwell o ased Canolfan Gymunedol Trelewis a/neu weithio mewn partneriaeth â ni, i helpu i gyflawni hyn? </a:t>
            </a:r>
          </a:p>
          <a:p>
            <a:pPr rtl="0"/>
            <a:endParaRPr lang="en-GB" sz="2000" dirty="0"/>
          </a:p>
          <a:p>
            <a:pPr rtl="0"/>
            <a:endParaRPr lang="en-GB" dirty="0"/>
          </a:p>
          <a:p>
            <a:pPr rtl="0"/>
            <a:endParaRPr lang="en-GB" sz="2000" dirty="0"/>
          </a:p>
          <a:p>
            <a:pPr rtl="0"/>
            <a:endParaRPr lang="en-GB" sz="2000" dirty="0"/>
          </a:p>
          <a:p>
            <a:pPr rtl="0"/>
            <a:endParaRPr lang="en-GB" sz="2000" dirty="0">
              <a:ea typeface="Calibri"/>
              <a:cs typeface="Calibri"/>
            </a:endParaRPr>
          </a:p>
          <a:p>
            <a:pPr rtl="0"/>
            <a:endParaRPr lang="en-GB" sz="2000" dirty="0">
              <a:ea typeface="Calibri"/>
              <a:cs typeface="Calibri"/>
            </a:endParaRPr>
          </a:p>
          <a:p>
            <a:pPr rtl="0"/>
            <a:r>
              <a:rPr lang="cy" sz="2000" dirty="0">
                <a:ea typeface="Calibri"/>
                <a:cs typeface="Calibri"/>
              </a:rPr>
              <a:t>Trafodaeth — 10 munud</a:t>
            </a:r>
          </a:p>
          <a:p>
            <a:pPr rtl="0"/>
            <a:r>
              <a:rPr lang="cy" sz="2000" dirty="0">
                <a:ea typeface="Calibri"/>
                <a:cs typeface="Calibri"/>
              </a:rPr>
              <a:t>Adborth — 5 min</a:t>
            </a:r>
          </a:p>
          <a:p>
            <a:pPr rtl="0"/>
            <a:endParaRPr lang="en-GB" sz="2000" dirty="0">
              <a:ea typeface="Calibri"/>
              <a:cs typeface="Calibri"/>
            </a:endParaRPr>
          </a:p>
          <a:p>
            <a:pPr rtl="0"/>
            <a:r>
              <a:rPr lang="cy" sz="2000" dirty="0">
                <a:ea typeface="Calibri"/>
                <a:cs typeface="Calibri"/>
              </a:rPr>
              <a:t>Nodiadau post-it/papur fflipsiart ar fyrddau</a:t>
            </a:r>
          </a:p>
        </p:txBody>
      </p:sp>
    </p:spTree>
    <p:extLst>
      <p:ext uri="{BB962C8B-B14F-4D97-AF65-F5344CB8AC3E}">
        <p14:creationId xmlns:p14="http://schemas.microsoft.com/office/powerpoint/2010/main" val="3089776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4538" y="2133600"/>
            <a:ext cx="10177462" cy="2084388"/>
          </a:xfrm>
        </p:spPr>
        <p:txBody>
          <a:bodyPr rtlCol="0">
            <a:normAutofit fontScale="90000"/>
          </a:bodyPr>
          <a:lstStyle/>
          <a:p>
            <a:pPr rtl="0">
              <a:defRPr/>
            </a:pP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F3AF2F-C47C-4F84-8769-96FA1429D707}"/>
              </a:ext>
            </a:extLst>
          </p:cNvPr>
          <p:cNvSpPr txBox="1"/>
          <p:nvPr/>
        </p:nvSpPr>
        <p:spPr>
          <a:xfrm>
            <a:off x="475013" y="1828800"/>
            <a:ext cx="9405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E1F3E-A34E-43B7-A2E9-7AB21AF79A68}"/>
              </a:ext>
            </a:extLst>
          </p:cNvPr>
          <p:cNvSpPr txBox="1"/>
          <p:nvPr/>
        </p:nvSpPr>
        <p:spPr>
          <a:xfrm>
            <a:off x="885524" y="2352020"/>
            <a:ext cx="9172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2400">
                <a:solidFill>
                  <a:schemeClr val="bg1"/>
                </a:solidFill>
              </a:rPr>
              <a:t>Rhwydwaith Arweinwyr Cymunedol Ebrill 2025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41" y="98923"/>
            <a:ext cx="11578440" cy="6909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69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DEAF-8168-4183-908E-E24DED66C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Amcanion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C2A62-B75C-4D2B-B609-E4519CFB3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753" y="1368000"/>
            <a:ext cx="11173047" cy="4808963"/>
          </a:xfrm>
        </p:spPr>
        <p:txBody>
          <a:bodyPr rtlCol="0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5EB8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cy" sz="2000" b="0" i="0" u="none" strike="noStrike" kern="1200" cap="none" spc="0" normalizeH="0" noProof="0" dirty="0">
                <a:ln>
                  <a:noFill/>
                </a:ln>
                <a:solidFill>
                  <a:srgbClr val="005EB8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 ystyried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5EB8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cy" sz="2400" b="0" i="0" u="none" strike="noStrike" kern="1200" cap="none" spc="0" normalizeH="0" noProof="0" dirty="0">
                <a:ln>
                  <a:noFill/>
                </a:ln>
                <a:solidFill>
                  <a:srgbClr val="005EB8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-Pam rydyn ni'n brechu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5EB8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cy" sz="2400" b="0" i="0" u="none" strike="noStrike" kern="1200" cap="none" spc="0" normalizeH="0" noProof="0" dirty="0">
                <a:ln>
                  <a:noFill/>
                </a:ln>
                <a:solidFill>
                  <a:srgbClr val="005EB8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-Afiechydon y gellir eu hatal gan frechlyn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5EB8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cy" sz="2400" b="0" i="0" u="none" strike="noStrike" kern="1200" cap="none" spc="0" normalizeH="0" noProof="0" dirty="0">
                <a:ln>
                  <a:noFill/>
                </a:ln>
                <a:solidFill>
                  <a:srgbClr val="005EB8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-Petruster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GB" altLang="en-US" sz="2400" dirty="0">
              <a:solidFill>
                <a:srgbClr val="005EB8">
                  <a:lumMod val="75000"/>
                </a:srgbClr>
              </a:solidFill>
              <a:latin typeface="Arial" panose="020B0604020202020204"/>
              <a:ea typeface="+mn-ea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cy" sz="2400" dirty="0">
                <a:solidFill>
                  <a:srgbClr val="005EB8">
                    <a:lumMod val="75000"/>
                  </a:srgbClr>
                </a:solidFill>
                <a:latin typeface="Arial" panose="020B0604020202020204"/>
                <a:ea typeface="+mn-ea"/>
              </a:rPr>
              <a:t>-Helpu nod ar y cyd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5EB8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57F12-27B5-422A-A7DD-50413FE22C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333109"/>
            <a:ext cx="12192000" cy="549275"/>
          </a:xfrm>
        </p:spPr>
        <p:txBody>
          <a:bodyPr rtlCol="0"/>
          <a:lstStyle/>
          <a:p>
            <a:pPr rtl="0">
              <a:defRPr/>
            </a:pPr>
            <a:fld id="{129FBB06-CB2D-4D12-A8A0-A0486CE49A6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026" name="Picture 2" descr="Image result for winter  viruses">
            <a:extLst>
              <a:ext uri="{FF2B5EF4-FFF2-40B4-BE49-F238E27FC236}">
                <a16:creationId xmlns:a16="http://schemas.microsoft.com/office/drawing/2014/main" id="{1704D255-2A1D-4FC7-B22C-B8415C1D72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4"/>
          <a:stretch/>
        </p:blipFill>
        <p:spPr bwMode="auto">
          <a:xfrm>
            <a:off x="7297085" y="2838893"/>
            <a:ext cx="4372644" cy="25341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FF059C-A297-4CA9-B9E2-CE4354674466}"/>
              </a:ext>
            </a:extLst>
          </p:cNvPr>
          <p:cNvSpPr txBox="1">
            <a:spLocks/>
          </p:cNvSpPr>
          <p:nvPr/>
        </p:nvSpPr>
        <p:spPr bwMode="auto">
          <a:xfrm>
            <a:off x="1258784" y="6412675"/>
            <a:ext cx="10212491" cy="44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1363" indent="-28416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14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5986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58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30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02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74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46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"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Tîm Diogelu Iechyd</a:t>
            </a:r>
          </a:p>
        </p:txBody>
      </p:sp>
    </p:spTree>
    <p:extLst>
      <p:ext uri="{BB962C8B-B14F-4D97-AF65-F5344CB8AC3E}">
        <p14:creationId xmlns:p14="http://schemas.microsoft.com/office/powerpoint/2010/main" val="642741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19D322A-78C5-B09B-7B69-6B07802553F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594803" y="497150"/>
          <a:ext cx="12637536" cy="5951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61A1AC3-6ECB-493E-800F-E92451531B05}"/>
              </a:ext>
            </a:extLst>
          </p:cNvPr>
          <p:cNvSpPr txBox="1">
            <a:spLocks/>
          </p:cNvSpPr>
          <p:nvPr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335083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bIns="0" rtlCol="0" anchor="ctr"/>
          <a:lstStyle>
            <a:defPPr>
              <a:defRPr lang="en-US"/>
            </a:defPPr>
            <a:lvl1pPr marL="539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+mn-cs"/>
              </a:defRPr>
            </a:lvl1pPr>
            <a:lvl2pPr marL="742950" indent="-28575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rtl="0"/>
            <a:fld id="{7C38D1BB-4B7B-431F-A51E-EEDEB6526840}" type="slidenum">
              <a:rPr lang="en-US" altLang="en-US" smtClean="0">
                <a:solidFill>
                  <a:srgbClr val="FFFFFF"/>
                </a:solidFill>
                <a:latin typeface="Verdana" panose="020B0604030504040204" pitchFamily="34" charset="0"/>
              </a:rPr>
              <a:pPr/>
              <a:t>27</a:t>
            </a:fld>
            <a:endParaRPr lang="en-US" altLang="en-US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4CBAFFD-2910-4433-8269-CCDFF07FFFBE}"/>
              </a:ext>
            </a:extLst>
          </p:cNvPr>
          <p:cNvSpPr txBox="1">
            <a:spLocks/>
          </p:cNvSpPr>
          <p:nvPr/>
        </p:nvSpPr>
        <p:spPr bwMode="auto">
          <a:xfrm>
            <a:off x="1258784" y="6412675"/>
            <a:ext cx="10212491" cy="44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1363" indent="-28416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14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5986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58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30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02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74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46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"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Tîm Diogelu Iechyd</a:t>
            </a:r>
          </a:p>
        </p:txBody>
      </p:sp>
    </p:spTree>
    <p:extLst>
      <p:ext uri="{BB962C8B-B14F-4D97-AF65-F5344CB8AC3E}">
        <p14:creationId xmlns:p14="http://schemas.microsoft.com/office/powerpoint/2010/main" val="3226423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DF33C-E0B0-738B-28BA-86490489B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>
                <a:ea typeface="Calibri Light"/>
                <a:cs typeface="Calibri Light"/>
              </a:rPr>
              <a:t> 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DD8AE-BAE3-DD4E-773C-BC7EDCEE0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652" y="549275"/>
            <a:ext cx="10642431" cy="4597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cy" sz="4000">
                <a:ea typeface="Calibri"/>
                <a:cs typeface="Calibri"/>
              </a:rPr>
              <a:t>Os hoffech fod yn rhan o'r Gweithgor Brechlyn a Diogelu Iechyd, ychwanegwch eich enw at y daflen gofrestru. </a:t>
            </a:r>
          </a:p>
          <a:p>
            <a:pPr rtl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53767-E4E5-4CC5-8973-6BE1B4250D8D}"/>
              </a:ext>
            </a:extLst>
          </p:cNvPr>
          <p:cNvSpPr txBox="1">
            <a:spLocks/>
          </p:cNvSpPr>
          <p:nvPr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335083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bIns="0" rtlCol="0" anchor="ctr"/>
          <a:lstStyle>
            <a:defPPr>
              <a:defRPr lang="en-US"/>
            </a:defPPr>
            <a:lvl1pPr marL="53975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+mn-cs"/>
              </a:defRPr>
            </a:lvl1pPr>
            <a:lvl2pPr marL="742950" indent="-28575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rtl="0"/>
            <a:fld id="{7C38D1BB-4B7B-431F-A51E-EEDEB6526840}" type="slidenum">
              <a:rPr lang="en-US" altLang="en-US" smtClean="0">
                <a:solidFill>
                  <a:srgbClr val="FFFFFF"/>
                </a:solidFill>
                <a:latin typeface="Verdana" panose="020B0604030504040204" pitchFamily="34" charset="0"/>
              </a:rPr>
              <a:pPr/>
              <a:t>28</a:t>
            </a:fld>
            <a:endParaRPr lang="en-US" altLang="en-US">
              <a:solidFill>
                <a:srgbClr val="FFFFFF"/>
              </a:solidFill>
              <a:latin typeface="Verdana" panose="020B060403050404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6B874-2434-4D4B-94A6-D0077291B9C2}"/>
              </a:ext>
            </a:extLst>
          </p:cNvPr>
          <p:cNvSpPr txBox="1">
            <a:spLocks/>
          </p:cNvSpPr>
          <p:nvPr/>
        </p:nvSpPr>
        <p:spPr bwMode="auto">
          <a:xfrm>
            <a:off x="1258784" y="6412675"/>
            <a:ext cx="10212491" cy="44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rtlCol="0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1363" indent="-28416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14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5986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5813" indent="-227013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30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02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74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4613" indent="-227013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cy" sz="120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Tîm Diogelu Iechyd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382D11-70B7-47EB-85CE-87F6C2776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13472" y="2280714"/>
            <a:ext cx="6485980" cy="40280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448EB3-C2E8-4880-91C9-588F8187DF32}"/>
              </a:ext>
            </a:extLst>
          </p:cNvPr>
          <p:cNvSpPr txBox="1"/>
          <p:nvPr/>
        </p:nvSpPr>
        <p:spPr>
          <a:xfrm>
            <a:off x="5930283" y="6397051"/>
            <a:ext cx="59691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900">
                <a:hlinkClick r:id="rId3" tooltip="https://movilab.org/wiki/Communs"/>
              </a:rPr>
              <a:t>Mae’r llun hwn gan </a:t>
            </a:r>
            <a:r>
              <a:rPr lang="cy" sz="900"/>
              <a:t> awdur anhysbys</a:t>
            </a:r>
            <a:r>
              <a:rPr lang="cy" sz="900">
                <a:hlinkClick r:id="rId3" tooltip="https://movilab.org/wiki/Communs"/>
              </a:rPr>
              <a:t> wedi ei drwyddedu o dan </a:t>
            </a:r>
            <a:r>
              <a:rPr lang="cy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1485841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022468"/>
              </p:ext>
            </p:extLst>
          </p:nvPr>
        </p:nvGraphicFramePr>
        <p:xfrm>
          <a:off x="1632155" y="2495550"/>
          <a:ext cx="8170606" cy="4117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350040" imgH="3571920" progId="PowerPoint.Show.12">
                  <p:embed/>
                </p:oleObj>
              </mc:Choice>
              <mc:Fallback>
                <p:oleObj name="Presentation" r:id="rId2" imgW="6350040" imgH="3571920" progId="PowerPoint.Show.12">
                  <p:embed/>
                  <p:pic>
                    <p:nvPicPr>
                      <p:cNvPr id="4" name="Object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32155" y="2495550"/>
                        <a:ext cx="8170606" cy="4117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52" y="0"/>
            <a:ext cx="10693400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8653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284" y="3638349"/>
            <a:ext cx="11280903" cy="1674796"/>
          </a:xfrm>
        </p:spPr>
        <p:txBody>
          <a:bodyPr rtlCol="0">
            <a:normAutofit fontScale="90000"/>
          </a:bodyPr>
          <a:lstStyle/>
          <a:p>
            <a:pPr rtl="0" eaLnBrk="0" fontAlgn="base" hangingPunct="0">
              <a:spcAft>
                <a:spcPct val="0"/>
              </a:spcAft>
            </a:pPr>
            <a:r>
              <a:rPr lang="cy" sz="2700" b="1" u="sng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Gwiriad </a:t>
            </a:r>
            <a:r>
              <a:rPr lang="cy" sz="2700" b="1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Iechyd Mini AM DDIM</a:t>
            </a:r>
            <a:r>
              <a:rPr lang="cy" sz="2700">
                <a:latin typeface="+mn-lt"/>
                <a:ea typeface="Times New Roman" panose="02020603050405020304" pitchFamily="18" charset="0"/>
              </a:rPr>
              <a:t> </a:t>
            </a:r>
            <a:r>
              <a:rPr lang="cy" sz="2700" b="1">
                <a:latin typeface="+mn-lt"/>
                <a:ea typeface="Calibri" panose="020F0502020204030204" pitchFamily="34" charset="0"/>
              </a:rPr>
              <a:t>(Ffibriliad Atrïaidd a Gorbwysedd) — yn cael ei ddarparu gan Wasanaeth Gwella Lles CTM (WISE</a:t>
            </a:r>
            <a:r>
              <a:rPr lang="cy" sz="2700">
                <a:latin typeface="+mn-lt"/>
                <a:ea typeface="Times New Roman" panose="02020603050405020304" pitchFamily="18" charset="0"/>
              </a:rPr>
              <a:t>)</a:t>
            </a:r>
            <a:br>
              <a:rPr lang="en-GB" altLang="en-US" sz="2700" dirty="0">
                <a:latin typeface="+mn-lt"/>
              </a:rPr>
            </a:br>
            <a:r>
              <a:rPr lang="cy" sz="2700" b="1">
                <a:latin typeface="+mn-lt"/>
                <a:ea typeface="Calibri" panose="020F0502020204030204" pitchFamily="34" charset="0"/>
              </a:rPr>
              <a:t> </a:t>
            </a:r>
            <a:br>
              <a:rPr lang="en-GB" altLang="en-US" sz="2700" b="1" dirty="0">
                <a:latin typeface="+mn-lt"/>
                <a:ea typeface="Calibri" panose="020F0502020204030204" pitchFamily="34" charset="0"/>
              </a:rPr>
            </a:br>
            <a:r>
              <a:rPr lang="cy" sz="2700" b="1">
                <a:solidFill>
                  <a:srgbClr val="FF0000"/>
                </a:solidFill>
                <a:latin typeface="+mn-lt"/>
                <a:ea typeface="Calibri" panose="020F0502020204030204" pitchFamily="34" charset="0"/>
              </a:rPr>
              <a:t>Beth sydd wedi'i gynnwys: </a:t>
            </a:r>
            <a:br>
              <a:rPr lang="en-GB" altLang="en-US" sz="2700" dirty="0">
                <a:latin typeface="+mn-lt"/>
              </a:rPr>
            </a:br>
            <a:r>
              <a:rPr lang="cy" sz="2700" b="1">
                <a:latin typeface="+mn-lt"/>
                <a:ea typeface="Times New Roman" panose="02020603050405020304" pitchFamily="18" charset="0"/>
              </a:rPr>
              <a:t>Mesur Pwysedd Gwaed :</a:t>
            </a:r>
            <a:r>
              <a:rPr lang="cy" sz="2700">
                <a:latin typeface="+mn-lt"/>
                <a:ea typeface="Times New Roman" panose="02020603050405020304" pitchFamily="18" charset="0"/>
              </a:rPr>
              <a:t> Gwiriad cyflym a syml i fonitro lefelau eich pwysedd gwaed.</a:t>
            </a:r>
            <a:br>
              <a:rPr lang="en-GB" altLang="en-US" sz="2700" dirty="0">
                <a:latin typeface="+mn-lt"/>
                <a:ea typeface="Calibri" panose="020F0502020204030204" pitchFamily="34" charset="0"/>
              </a:rPr>
            </a:br>
            <a:r>
              <a:rPr lang="cy" sz="2700" b="1">
                <a:latin typeface="+mn-lt"/>
                <a:ea typeface="Times New Roman" panose="02020603050405020304" pitchFamily="18" charset="0"/>
              </a:rPr>
              <a:t>ECG Mini :</a:t>
            </a:r>
            <a:r>
              <a:rPr lang="cy" sz="2700">
                <a:latin typeface="+mn-lt"/>
                <a:ea typeface="Times New Roman" panose="02020603050405020304" pitchFamily="18" charset="0"/>
              </a:rPr>
              <a:t> Electrocardiogram byr i ganfod rhythmau calon afreolaidd, fel y rhai mewn Ffibriliad Atrïaidd.</a:t>
            </a:r>
            <a:br>
              <a:rPr lang="en-GB" altLang="en-US" sz="2700" dirty="0">
                <a:latin typeface="+mn-lt"/>
                <a:ea typeface="Times New Roman" panose="02020603050405020304" pitchFamily="18" charset="0"/>
              </a:rPr>
            </a:br>
            <a:br>
              <a:rPr lang="en-GB" altLang="en-US" sz="2700" dirty="0">
                <a:latin typeface="+mn-lt"/>
                <a:ea typeface="Times New Roman" panose="02020603050405020304" pitchFamily="18" charset="0"/>
              </a:rPr>
            </a:br>
            <a:r>
              <a:rPr lang="cy" sz="2700" b="1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  <a:t>Dysgu am  </a:t>
            </a:r>
            <a:br>
              <a:rPr lang="en-GB" altLang="en-US" sz="2700" b="1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</a:rPr>
            </a:br>
            <a:r>
              <a:rPr lang="cy" sz="2700">
                <a:latin typeface="+mn-lt"/>
                <a:ea typeface="Times New Roman" panose="02020603050405020304" pitchFamily="18" charset="0"/>
              </a:rPr>
              <a:t>1: Gwasanaethau WISE i chi a'ch grwpiau cymunedol gael mynediad</a:t>
            </a:r>
            <a:br>
              <a:rPr lang="en-GB" altLang="en-US" sz="2700" dirty="0">
                <a:latin typeface="+mn-lt"/>
                <a:ea typeface="Times New Roman" panose="02020603050405020304" pitchFamily="18" charset="0"/>
              </a:rPr>
            </a:br>
            <a:r>
              <a:rPr lang="cy" sz="2700">
                <a:latin typeface="+mn-lt"/>
                <a:ea typeface="Times New Roman" panose="02020603050405020304" pitchFamily="18" charset="0"/>
              </a:rPr>
              <a:t>2: Yr ystod lawn o gymorth sydd ar gael drwy WISE a sut y gall fod o fudd i'ch iechyd a'ch lles cyffredinol</a:t>
            </a:r>
            <a:br>
              <a:rPr lang="en-GB" altLang="en-US" sz="2700" dirty="0">
                <a:latin typeface="+mn-lt"/>
                <a:ea typeface="Times New Roman" panose="02020603050405020304" pitchFamily="18" charset="0"/>
              </a:rPr>
            </a:br>
            <a:r>
              <a:rPr lang="cy" sz="2700">
                <a:latin typeface="+mn-lt"/>
                <a:ea typeface="Times New Roman" panose="02020603050405020304" pitchFamily="18" charset="0"/>
              </a:rPr>
              <a:t>3. Mynediad i Lyfrgell Apiau Iechyd WISE</a:t>
            </a:r>
            <a:br>
              <a:rPr lang="en-GB" altLang="en-US" sz="2700" dirty="0">
                <a:latin typeface="+mn-lt"/>
                <a:ea typeface="Times New Roman" panose="02020603050405020304" pitchFamily="18" charset="0"/>
              </a:rPr>
            </a:br>
            <a:br>
              <a:rPr lang="en-GB" altLang="en-US" sz="2700" dirty="0">
                <a:latin typeface="+mn-lt"/>
                <a:ea typeface="Times New Roman" panose="02020603050405020304" pitchFamily="18" charset="0"/>
              </a:rPr>
            </a:br>
            <a:r>
              <a:rPr lang="cy" sz="2700" b="1">
                <a:latin typeface="+mn-lt"/>
                <a:ea typeface="Calibri" panose="020F0502020204030204" pitchFamily="34" charset="0"/>
              </a:rPr>
              <a:t>Am ragor o wybodaeth, cysylltwch â ni:</a:t>
            </a:r>
            <a:br>
              <a:rPr lang="en-GB" altLang="en-US" sz="2700" dirty="0">
                <a:latin typeface="+mn-lt"/>
                <a:ea typeface="Calibri" panose="020F0502020204030204" pitchFamily="34" charset="0"/>
              </a:rPr>
            </a:br>
            <a:r>
              <a:rPr lang="cy" sz="2700">
                <a:latin typeface="+mn-lt"/>
                <a:ea typeface="Calibri" panose="020F0502020204030204" pitchFamily="34" charset="0"/>
              </a:rPr>
              <a:t>📧 E-bost: </a:t>
            </a:r>
            <a:r>
              <a:rPr lang="cy" sz="2700">
                <a:solidFill>
                  <a:srgbClr val="0000FF"/>
                </a:solidFill>
                <a:latin typeface="+mn-lt"/>
                <a:ea typeface="Calibri" panose="020F0502020204030204" pitchFamily="34" charset="0"/>
                <a:hlinkClick r:id="rId2"/>
              </a:rPr>
              <a:t>CTM.WISE@wales.nhs.uk</a:t>
            </a:r>
            <a:br>
              <a:rPr lang="en-GB" altLang="en-US" sz="2700" dirty="0">
                <a:latin typeface="+mn-lt"/>
                <a:ea typeface="Calibri" panose="020F0502020204030204" pitchFamily="34" charset="0"/>
              </a:rPr>
            </a:br>
            <a:r>
              <a:rPr lang="cy" sz="2700">
                <a:latin typeface="+mn-lt"/>
                <a:ea typeface="Calibri" panose="020F0502020204030204" pitchFamily="34" charset="0"/>
              </a:rPr>
              <a:t>📞Ffôn: 01685 351 451</a:t>
            </a:r>
            <a:br>
              <a:rPr lang="en-GB" altLang="en-US" sz="2700" dirty="0">
                <a:latin typeface="+mn-lt"/>
              </a:rPr>
            </a:br>
            <a:br>
              <a:rPr lang="en-GB" sz="2700" b="1" dirty="0"/>
            </a:br>
            <a:br>
              <a:rPr lang="en-GB" sz="2700" b="1" dirty="0"/>
            </a:br>
            <a:br>
              <a:rPr lang="en-GB" sz="2700" b="1" dirty="0">
                <a:cs typeface="Segoe UI" panose="020B0502040204020203" pitchFamily="34" charset="0"/>
              </a:rPr>
            </a:br>
            <a:endParaRPr lang="en-GB" sz="2700" dirty="0">
              <a:solidFill>
                <a:srgbClr val="2E598A"/>
              </a:solidFill>
              <a:latin typeface="Puffin Display Soft" panose="020F0503040500020204" pitchFamily="34" charset="0"/>
              <a:ea typeface="Puffin Display Soft" panose="020F0503040500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78468" y="154004"/>
            <a:ext cx="6121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3600" b="1">
                <a:solidFill>
                  <a:srgbClr val="0070C0"/>
                </a:solidFill>
              </a:rPr>
              <a:t>Coffi a Rhwydweithio</a:t>
            </a:r>
          </a:p>
        </p:txBody>
      </p:sp>
    </p:spTree>
    <p:extLst>
      <p:ext uri="{BB962C8B-B14F-4D97-AF65-F5344CB8AC3E}">
        <p14:creationId xmlns:p14="http://schemas.microsoft.com/office/powerpoint/2010/main" val="2881886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293" y="1369960"/>
            <a:ext cx="10515600" cy="3676073"/>
          </a:xfrm>
        </p:spPr>
        <p:txBody>
          <a:bodyPr rtlCol="0">
            <a:normAutofit fontScale="90000"/>
          </a:bodyPr>
          <a:lstStyle/>
          <a:p>
            <a:pPr rtl="0"/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r>
              <a:rPr lang="cy" b="1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  <a:t>RHAN 2</a:t>
            </a: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r>
              <a:rPr lang="cy" b="1">
                <a:solidFill>
                  <a:schemeClr val="dk1"/>
                </a:solidFill>
              </a:rPr>
              <a:t>Helpwch ni i lunio rhaglen waith newydd, gyffrous, sy'n canolbwyntio ar wella 'gwasanaethau cyswllt cleifion'</a:t>
            </a:r>
            <a:r>
              <a:rPr lang="cy" b="1" i="1">
                <a:solidFill>
                  <a:schemeClr val="dk1"/>
                </a:solidFill>
              </a:rPr>
              <a:t>.</a:t>
            </a:r>
            <a:r>
              <a:rPr lang="cy" b="1">
                <a:solidFill>
                  <a:schemeClr val="dk1"/>
                </a:solidFill>
              </a:rPr>
              <a:t>  Mae'r rhaglen yn edrych ar eich taith bersonol i gleifion gyda Chwm Taf Morgannwg, a'ch profiadau ar hyd eich taith i gleifion.</a:t>
            </a:r>
            <a:br>
              <a:rPr lang="en-GB" b="1" dirty="0"/>
            </a:br>
            <a:br>
              <a:rPr lang="en-GB" b="1" dirty="0">
                <a:solidFill>
                  <a:srgbClr val="2E598A"/>
                </a:solidFill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br>
              <a:rPr lang="en-GB" b="1" dirty="0">
                <a:latin typeface="Puffin Display Soft" panose="020F0503040500020204" pitchFamily="34" charset="0"/>
                <a:ea typeface="Puffin Display Soft" panose="020F0503040500020204" pitchFamily="34" charset="0"/>
              </a:rPr>
            </a:br>
            <a:r>
              <a:rPr lang="cy" b="1"/>
              <a:t>.</a:t>
            </a:r>
            <a:br>
              <a:rPr lang="en-GB" b="1" dirty="0"/>
            </a:br>
            <a:br>
              <a:rPr lang="en-GB" b="1" dirty="0"/>
            </a:br>
            <a:br>
              <a:rPr lang="en-GB" b="1" dirty="0">
                <a:cs typeface="Segoe UI" panose="020B0502040204020203" pitchFamily="34" charset="0"/>
              </a:rPr>
            </a:br>
            <a:endParaRPr lang="en-GB" dirty="0">
              <a:solidFill>
                <a:srgbClr val="2E598A"/>
              </a:solidFill>
              <a:latin typeface="Puffin Display Soft" panose="020F0503040500020204" pitchFamily="34" charset="0"/>
              <a:ea typeface="Puffin Display Soft" panose="020F0503040500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836" y="1"/>
            <a:ext cx="3445164" cy="193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997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85612" y="2296661"/>
            <a:ext cx="519764" cy="231006"/>
          </a:xfrm>
          <a:prstGeom prst="rect">
            <a:avLst/>
          </a:prstGeom>
          <a:solidFill>
            <a:srgbClr val="2C4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2" descr="https://cwmtafmorgannwg.wales/wp-content/uploads/2020/11/AOB-CTM-800x20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32026"/>
            <a:ext cx="6509288" cy="163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8"/>
          <p:cNvSpPr>
            <a:spLocks noGrp="1"/>
          </p:cNvSpPr>
          <p:nvPr>
            <p:ph type="ctrTitle"/>
          </p:nvPr>
        </p:nvSpPr>
        <p:spPr>
          <a:xfrm>
            <a:off x="155001" y="1587048"/>
            <a:ext cx="11077858" cy="1419225"/>
          </a:xfrm>
        </p:spPr>
        <p:txBody>
          <a:bodyPr rtlCol="0"/>
          <a:lstStyle/>
          <a:p>
            <a:pPr rtl="0"/>
            <a:r>
              <a:rPr lang="cy" sz="1600">
                <a:latin typeface="Verdana"/>
                <a:ea typeface="Verdana"/>
              </a:rPr>
              <a:t>Bwrdd Iechyd Prifysgol Cwm Taf Morgannwg </a:t>
            </a:r>
            <a:br>
              <a:rPr lang="en-GB" sz="3200" dirty="0"/>
            </a:br>
            <a:r>
              <a:rPr lang="cy" sz="3600">
                <a:latin typeface="Calibri" panose="020F0502020204030204"/>
                <a:ea typeface="Verdana"/>
              </a:rPr>
              <a:t>Rhaglen Trawsnewid Cyswllt Canolbwyntio ar y Claf </a:t>
            </a:r>
            <a:br>
              <a:rPr lang="en-GB" sz="4400" dirty="0"/>
            </a:br>
            <a:r>
              <a:rPr lang="cy" sz="1200"/>
              <a:t>Suzanne Rodgers, Cyfarwyddwr  Cynorthwyol Trawsnewid Digidol </a:t>
            </a:r>
            <a:br>
              <a:rPr lang="en-GB" sz="1200" dirty="0"/>
            </a:br>
            <a:r>
              <a:rPr lang="cy" sz="1200"/>
              <a:t>Matthew Swarfield, Pennaeth Trawsnewid Gweinyddiaeth Glinigol</a:t>
            </a:r>
            <a:br>
              <a:rPr lang="en-GB" sz="1050" dirty="0"/>
            </a:br>
            <a:br>
              <a:rPr lang="en-GB" sz="4400" dirty="0"/>
            </a:br>
            <a:br>
              <a:rPr lang="en-GB" sz="4400" dirty="0"/>
            </a:br>
            <a:endParaRPr lang="en-GB" sz="9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791" y="162026"/>
            <a:ext cx="4610100" cy="1419225"/>
          </a:xfrm>
          <a:prstGeom prst="rect">
            <a:avLst/>
          </a:prstGeom>
        </p:spPr>
      </p:pic>
      <p:sp>
        <p:nvSpPr>
          <p:cNvPr id="9" name="Title 8"/>
          <p:cNvSpPr txBox="1">
            <a:spLocks/>
          </p:cNvSpPr>
          <p:nvPr/>
        </p:nvSpPr>
        <p:spPr>
          <a:xfrm>
            <a:off x="155001" y="5004498"/>
            <a:ext cx="10494949" cy="59348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500" kern="1200" spc="-15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800" b="0" i="1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" y="0"/>
            <a:ext cx="12203575" cy="126353"/>
          </a:xfrm>
          <a:prstGeom prst="rect">
            <a:avLst/>
          </a:prstGeom>
          <a:solidFill>
            <a:srgbClr val="E60E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0F4AC-D61E-4039-950B-38165E1B7904}"/>
              </a:ext>
            </a:extLst>
          </p:cNvPr>
          <p:cNvSpPr/>
          <p:nvPr/>
        </p:nvSpPr>
        <p:spPr>
          <a:xfrm>
            <a:off x="1206007" y="4911617"/>
            <a:ext cx="10026852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rtl="0"/>
            <a:r>
              <a:rPr lang="cy" sz="3600">
                <a:solidFill>
                  <a:schemeClr val="bg1"/>
                </a:solidFill>
              </a:rPr>
              <a:t>Dylunio gwasanaethau cyswllt cleifion 'o'r radd flaenaf' —                            							            Gyda'n gilydd!</a:t>
            </a:r>
          </a:p>
        </p:txBody>
      </p:sp>
    </p:spTree>
    <p:extLst>
      <p:ext uri="{BB962C8B-B14F-4D97-AF65-F5344CB8AC3E}">
        <p14:creationId xmlns:p14="http://schemas.microsoft.com/office/powerpoint/2010/main" val="1567430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85F2D-6010-483A-976F-D84D092AE9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791" y="1920113"/>
            <a:ext cx="6761085" cy="3734962"/>
          </a:xfrm>
        </p:spPr>
        <p:txBody>
          <a:bodyPr rtlCol="0">
            <a:normAutofit fontScale="92500" lnSpcReduction="10000"/>
          </a:bodyPr>
          <a:lstStyle/>
          <a:p>
            <a:pPr marL="0" indent="0" rtl="0">
              <a:lnSpc>
                <a:spcPct val="110000"/>
              </a:lnSpc>
              <a:buNone/>
            </a:pPr>
            <a:r>
              <a:rPr lang="cy" sz="2400" i="1">
                <a:solidFill>
                  <a:schemeClr val="accent1">
                    <a:lumMod val="50000"/>
                  </a:schemeClr>
                </a:solidFill>
              </a:rPr>
              <a:t>Bydd pob cyswllt y mae claf yn ei gael â ni yn cael effaith barhaol. Rydym am ddarparu'r gwasanaeth gorau posibl ym mhob cam o daith gofal iechyd y claf, gan </a:t>
            </a:r>
            <a:r>
              <a:rPr lang="cy" sz="2600" b="1" i="1">
                <a:solidFill>
                  <a:schemeClr val="accent1">
                    <a:lumMod val="50000"/>
                  </a:schemeClr>
                </a:solidFill>
              </a:rPr>
              <a:t>wneud i bob cyswllt gyfrif</a:t>
            </a:r>
            <a:r>
              <a:rPr lang="cy" sz="2600" i="1">
                <a:solidFill>
                  <a:schemeClr val="accent1">
                    <a:lumMod val="50000"/>
                  </a:schemeClr>
                </a:solidFill>
              </a:rPr>
              <a:t>... </a:t>
            </a:r>
          </a:p>
          <a:p>
            <a:pPr marL="0" indent="0" rtl="0">
              <a:buNone/>
            </a:pPr>
            <a:endParaRPr lang="en-GB" sz="2400" i="1" dirty="0">
              <a:solidFill>
                <a:schemeClr val="accent1">
                  <a:lumMod val="50000"/>
                </a:schemeClr>
              </a:solidFill>
            </a:endParaRPr>
          </a:p>
          <a:p>
            <a:pPr lvl="1" rtl="0"/>
            <a:r>
              <a:rPr lang="cy" sz="2000">
                <a:solidFill>
                  <a:schemeClr val="accent1">
                    <a:lumMod val="50000"/>
                  </a:schemeClr>
                </a:solidFill>
              </a:rPr>
              <a:t>Rhoi dewis i gleifion — wedi'i bersonoli i'ch anghenion!</a:t>
            </a:r>
          </a:p>
          <a:p>
            <a:pPr lvl="1" rtl="0"/>
            <a:r>
              <a:rPr lang="cy" sz="2000">
                <a:solidFill>
                  <a:schemeClr val="accent1">
                    <a:lumMod val="50000"/>
                  </a:schemeClr>
                </a:solidFill>
              </a:rPr>
              <a:t>Defnyddio technoleg i wneud cyfathrebu yn haws/cyflymach</a:t>
            </a:r>
          </a:p>
          <a:p>
            <a:pPr lvl="1" rtl="0"/>
            <a:r>
              <a:rPr lang="cy" sz="2000">
                <a:solidFill>
                  <a:schemeClr val="accent1">
                    <a:lumMod val="50000"/>
                  </a:schemeClr>
                </a:solidFill>
              </a:rPr>
              <a:t>Defnyddio technoleg i ateb ymholiadau syml </a:t>
            </a:r>
          </a:p>
          <a:p>
            <a:pPr lvl="1" rtl="0"/>
            <a:r>
              <a:rPr lang="cy" sz="2000">
                <a:solidFill>
                  <a:schemeClr val="accent1">
                    <a:lumMod val="50000"/>
                  </a:schemeClr>
                </a:solidFill>
              </a:rPr>
              <a:t>Mwy o fynediad at gyfathrebu 'person i berson' wedi'i deilwra i'ch anghenion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4E286CC-A903-491E-A8A9-2C363DACC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n-GB" dirty="0">
              <a:noFill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026C33-408E-431B-BE92-150EDA845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240" y="2015232"/>
            <a:ext cx="3766229" cy="313852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49D5F96-251D-4FB2-A33B-36DA40E7F868}"/>
              </a:ext>
            </a:extLst>
          </p:cNvPr>
          <p:cNvSpPr/>
          <p:nvPr/>
        </p:nvSpPr>
        <p:spPr>
          <a:xfrm>
            <a:off x="2715457" y="1123026"/>
            <a:ext cx="6761085" cy="372862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>
                <a:solidFill>
                  <a:schemeClr val="bg1"/>
                </a:solidFill>
                <a:ea typeface="Verdana"/>
              </a:rPr>
              <a:t>Rhaglen Trawsnewid Cyswllt Canolbwyntio ar y Cleifion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237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Telephone">
            <a:extLst>
              <a:ext uri="{FF2B5EF4-FFF2-40B4-BE49-F238E27FC236}">
                <a16:creationId xmlns:a16="http://schemas.microsoft.com/office/drawing/2014/main" id="{4BAC385E-9F3F-47F0-B441-AA5D20B85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8397" y="1719906"/>
            <a:ext cx="3816947" cy="3816947"/>
          </a:xfrm>
          <a:prstGeom prst="rect">
            <a:avLst/>
          </a:prstGeom>
        </p:spPr>
      </p:pic>
      <p:pic>
        <p:nvPicPr>
          <p:cNvPr id="5" name="Graphic 4" descr="Mailbox">
            <a:extLst>
              <a:ext uri="{FF2B5EF4-FFF2-40B4-BE49-F238E27FC236}">
                <a16:creationId xmlns:a16="http://schemas.microsoft.com/office/drawing/2014/main" id="{ACC4428C-225D-4D6B-8B43-17DBACA80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2492" y="2063964"/>
            <a:ext cx="3128829" cy="3128829"/>
          </a:xfrm>
          <a:prstGeom prst="rect">
            <a:avLst/>
          </a:prstGeom>
        </p:spPr>
      </p:pic>
      <p:pic>
        <p:nvPicPr>
          <p:cNvPr id="7" name="Graphic 6" descr="Chat bubble">
            <a:extLst>
              <a:ext uri="{FF2B5EF4-FFF2-40B4-BE49-F238E27FC236}">
                <a16:creationId xmlns:a16="http://schemas.microsoft.com/office/drawing/2014/main" id="{65BA9839-3BA4-4D91-86BF-48C31E29E3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37064" y="3403396"/>
            <a:ext cx="1496905" cy="14969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38A02F-6CA9-45A4-A2F7-33A4355A6D6C}"/>
              </a:ext>
            </a:extLst>
          </p:cNvPr>
          <p:cNvSpPr txBox="1"/>
          <p:nvPr/>
        </p:nvSpPr>
        <p:spPr>
          <a:xfrm>
            <a:off x="456718" y="4900302"/>
            <a:ext cx="249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400"/>
              <a:t>Ffôn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487369-3F86-4921-9E41-B8D6ABFDC7F9}"/>
              </a:ext>
            </a:extLst>
          </p:cNvPr>
          <p:cNvSpPr txBox="1"/>
          <p:nvPr/>
        </p:nvSpPr>
        <p:spPr>
          <a:xfrm>
            <a:off x="4058446" y="4900301"/>
            <a:ext cx="249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400"/>
              <a:t>Drwy’r post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89973D-7630-49FE-AA12-C1078033143D}"/>
              </a:ext>
            </a:extLst>
          </p:cNvPr>
          <p:cNvSpPr txBox="1"/>
          <p:nvPr/>
        </p:nvSpPr>
        <p:spPr>
          <a:xfrm>
            <a:off x="7409945" y="4944349"/>
            <a:ext cx="249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400"/>
              <a:t>Tects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038A2D9-938E-4115-AF83-6E2007C7638A}"/>
              </a:ext>
            </a:extLst>
          </p:cNvPr>
          <p:cNvSpPr/>
          <p:nvPr/>
        </p:nvSpPr>
        <p:spPr>
          <a:xfrm>
            <a:off x="2860158" y="765544"/>
            <a:ext cx="6232055" cy="81907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dirty="0"/>
              <a:t>Y ffyrdd presennol mae cleifion yn cysylltu â ni ac rydym yn cysylltu â chi</a:t>
            </a:r>
          </a:p>
        </p:txBody>
      </p:sp>
      <p:pic>
        <p:nvPicPr>
          <p:cNvPr id="13" name="Graphic 12" descr="Internet">
            <a:extLst>
              <a:ext uri="{FF2B5EF4-FFF2-40B4-BE49-F238E27FC236}">
                <a16:creationId xmlns:a16="http://schemas.microsoft.com/office/drawing/2014/main" id="{C44306E9-790F-481D-BD27-C95538EC1D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04803" y="3628378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CD2827-295C-44AA-A6B1-73D241CF24CF}"/>
              </a:ext>
            </a:extLst>
          </p:cNvPr>
          <p:cNvSpPr txBox="1"/>
          <p:nvPr/>
        </p:nvSpPr>
        <p:spPr>
          <a:xfrm>
            <a:off x="9631946" y="4912922"/>
            <a:ext cx="2491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400"/>
              <a:t>Gwefan </a:t>
            </a:r>
          </a:p>
        </p:txBody>
      </p:sp>
    </p:spTree>
    <p:extLst>
      <p:ext uri="{BB962C8B-B14F-4D97-AF65-F5344CB8AC3E}">
        <p14:creationId xmlns:p14="http://schemas.microsoft.com/office/powerpoint/2010/main" val="3690858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>
            <a:extLst>
              <a:ext uri="{FF2B5EF4-FFF2-40B4-BE49-F238E27FC236}">
                <a16:creationId xmlns:a16="http://schemas.microsoft.com/office/drawing/2014/main" id="{225B4393-C48F-4DAE-8A8D-6805DBFAF187}"/>
              </a:ext>
            </a:extLst>
          </p:cNvPr>
          <p:cNvGrpSpPr/>
          <p:nvPr/>
        </p:nvGrpSpPr>
        <p:grpSpPr>
          <a:xfrm>
            <a:off x="10233225" y="1903248"/>
            <a:ext cx="804092" cy="713561"/>
            <a:chOff x="1735357" y="5725545"/>
            <a:chExt cx="988534" cy="938648"/>
          </a:xfrm>
        </p:grpSpPr>
        <p:sp>
          <p:nvSpPr>
            <p:cNvPr id="240" name="Oval 239">
              <a:extLst>
                <a:ext uri="{FF2B5EF4-FFF2-40B4-BE49-F238E27FC236}">
                  <a16:creationId xmlns:a16="http://schemas.microsoft.com/office/drawing/2014/main" id="{EAEE2939-0018-4E35-A56F-48A806B2B67B}"/>
                </a:ext>
              </a:extLst>
            </p:cNvPr>
            <p:cNvSpPr/>
            <p:nvPr/>
          </p:nvSpPr>
          <p:spPr>
            <a:xfrm>
              <a:off x="1735357" y="5725545"/>
              <a:ext cx="988534" cy="93864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241" name="Picture 240">
              <a:extLst>
                <a:ext uri="{FF2B5EF4-FFF2-40B4-BE49-F238E27FC236}">
                  <a16:creationId xmlns:a16="http://schemas.microsoft.com/office/drawing/2014/main" id="{560D5D05-7561-43E7-808B-1D1EEC3859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2359" y="5919146"/>
              <a:ext cx="714321" cy="590612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687510-712C-488C-9776-1A26FA0E1191}"/>
              </a:ext>
            </a:extLst>
          </p:cNvPr>
          <p:cNvGrpSpPr/>
          <p:nvPr/>
        </p:nvGrpSpPr>
        <p:grpSpPr>
          <a:xfrm>
            <a:off x="5209563" y="2678478"/>
            <a:ext cx="1228574" cy="1205624"/>
            <a:chOff x="10770112" y="1507216"/>
            <a:chExt cx="797082" cy="79708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B36119-9C4F-4DC2-BC80-3A7050F7CABC}"/>
                </a:ext>
              </a:extLst>
            </p:cNvPr>
            <p:cNvSpPr/>
            <p:nvPr/>
          </p:nvSpPr>
          <p:spPr>
            <a:xfrm>
              <a:off x="10770112" y="1507216"/>
              <a:ext cx="797082" cy="7970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0 w 1237981"/>
                <a:gd name="connsiteY1" fmla="*/ 1237981 h 1237980"/>
                <a:gd name="connsiteX2" fmla="*/ 0 w 1237981"/>
                <a:gd name="connsiteY2" fmla="*/ 618990 h 1237980"/>
                <a:gd name="connsiteX3" fmla="*/ 618990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0" y="1237981"/>
                  </a:cubicBezTo>
                  <a:cubicBezTo>
                    <a:pt x="277131" y="1237981"/>
                    <a:pt x="0" y="960849"/>
                    <a:pt x="0" y="618990"/>
                  </a:cubicBezTo>
                  <a:cubicBezTo>
                    <a:pt x="0" y="277131"/>
                    <a:pt x="277131" y="0"/>
                    <a:pt x="618990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solidFill>
              <a:schemeClr val="accent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5566FFF1-EDB6-4016-BE9B-E9C96D857120}"/>
                </a:ext>
              </a:extLst>
            </p:cNvPr>
            <p:cNvGrpSpPr/>
            <p:nvPr/>
          </p:nvGrpSpPr>
          <p:grpSpPr>
            <a:xfrm>
              <a:off x="10906497" y="1581883"/>
              <a:ext cx="524313" cy="596692"/>
              <a:chOff x="10906496" y="1581883"/>
              <a:chExt cx="524313" cy="596692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12683C6-09B8-4ECD-9676-432E40A25C83}"/>
                  </a:ext>
                </a:extLst>
              </p:cNvPr>
              <p:cNvSpPr/>
              <p:nvPr/>
            </p:nvSpPr>
            <p:spPr>
              <a:xfrm>
                <a:off x="11093026" y="1581883"/>
                <a:ext cx="151254" cy="15125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987" rtl="0"/>
                <a:endParaRPr lang="en-US" sz="2400">
                  <a:solidFill>
                    <a:schemeClr val="tx1"/>
                  </a:solidFill>
                  <a:latin typeface="Segoe UI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9EBF602-4620-4FEA-98C3-218725A17522}"/>
                  </a:ext>
                </a:extLst>
              </p:cNvPr>
              <p:cNvGrpSpPr/>
              <p:nvPr/>
            </p:nvGrpSpPr>
            <p:grpSpPr>
              <a:xfrm>
                <a:off x="10906496" y="1639909"/>
                <a:ext cx="524313" cy="524140"/>
                <a:chOff x="10228673" y="3391405"/>
                <a:chExt cx="838129" cy="837854"/>
              </a:xfrm>
            </p:grpSpPr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7CB0339C-5E9E-47DE-B600-0F45D6D2DF87}"/>
                    </a:ext>
                  </a:extLst>
                </p:cNvPr>
                <p:cNvSpPr/>
                <p:nvPr/>
              </p:nvSpPr>
              <p:spPr>
                <a:xfrm>
                  <a:off x="10269462" y="3665224"/>
                  <a:ext cx="758335" cy="564035"/>
                </a:xfrm>
                <a:custGeom>
                  <a:avLst/>
                  <a:gdLst>
                    <a:gd name="connsiteX0" fmla="*/ 0 w 803939"/>
                    <a:gd name="connsiteY0" fmla="*/ 0 h 597955"/>
                    <a:gd name="connsiteX1" fmla="*/ 803940 w 803939"/>
                    <a:gd name="connsiteY1" fmla="*/ 0 h 597955"/>
                    <a:gd name="connsiteX2" fmla="*/ 803940 w 803939"/>
                    <a:gd name="connsiteY2" fmla="*/ 597955 h 597955"/>
                    <a:gd name="connsiteX3" fmla="*/ 0 w 803939"/>
                    <a:gd name="connsiteY3" fmla="*/ 597955 h 597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03939" h="597955">
                      <a:moveTo>
                        <a:pt x="0" y="0"/>
                      </a:moveTo>
                      <a:lnTo>
                        <a:pt x="803940" y="0"/>
                      </a:lnTo>
                      <a:lnTo>
                        <a:pt x="803940" y="597955"/>
                      </a:lnTo>
                      <a:lnTo>
                        <a:pt x="0" y="597955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B361E813-B690-46F9-8232-77445B23AC88}"/>
                    </a:ext>
                  </a:extLst>
                </p:cNvPr>
                <p:cNvSpPr/>
                <p:nvPr/>
              </p:nvSpPr>
              <p:spPr>
                <a:xfrm>
                  <a:off x="10228673" y="3638116"/>
                  <a:ext cx="838129" cy="54002"/>
                </a:xfrm>
                <a:custGeom>
                  <a:avLst/>
                  <a:gdLst>
                    <a:gd name="connsiteX0" fmla="*/ 878082 w 888532"/>
                    <a:gd name="connsiteY0" fmla="*/ 57250 h 57250"/>
                    <a:gd name="connsiteX1" fmla="*/ 10450 w 888532"/>
                    <a:gd name="connsiteY1" fmla="*/ 57250 h 57250"/>
                    <a:gd name="connsiteX2" fmla="*/ 0 w 888532"/>
                    <a:gd name="connsiteY2" fmla="*/ 46800 h 57250"/>
                    <a:gd name="connsiteX3" fmla="*/ 0 w 888532"/>
                    <a:gd name="connsiteY3" fmla="*/ 10450 h 57250"/>
                    <a:gd name="connsiteX4" fmla="*/ 10450 w 888532"/>
                    <a:gd name="connsiteY4" fmla="*/ 0 h 57250"/>
                    <a:gd name="connsiteX5" fmla="*/ 878082 w 888532"/>
                    <a:gd name="connsiteY5" fmla="*/ 0 h 57250"/>
                    <a:gd name="connsiteX6" fmla="*/ 888532 w 888532"/>
                    <a:gd name="connsiteY6" fmla="*/ 10450 h 57250"/>
                    <a:gd name="connsiteX7" fmla="*/ 888532 w 888532"/>
                    <a:gd name="connsiteY7" fmla="*/ 46800 h 57250"/>
                    <a:gd name="connsiteX8" fmla="*/ 878082 w 888532"/>
                    <a:gd name="connsiteY8" fmla="*/ 57250 h 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88532" h="57250">
                      <a:moveTo>
                        <a:pt x="878082" y="57250"/>
                      </a:moveTo>
                      <a:lnTo>
                        <a:pt x="10450" y="57250"/>
                      </a:lnTo>
                      <a:cubicBezTo>
                        <a:pt x="4730" y="57250"/>
                        <a:pt x="0" y="52566"/>
                        <a:pt x="0" y="46800"/>
                      </a:cubicBezTo>
                      <a:lnTo>
                        <a:pt x="0" y="10450"/>
                      </a:lnTo>
                      <a:cubicBezTo>
                        <a:pt x="0" y="4730"/>
                        <a:pt x="4685" y="0"/>
                        <a:pt x="10450" y="0"/>
                      </a:cubicBezTo>
                      <a:lnTo>
                        <a:pt x="878082" y="0"/>
                      </a:lnTo>
                      <a:cubicBezTo>
                        <a:pt x="883803" y="0"/>
                        <a:pt x="888532" y="4684"/>
                        <a:pt x="888532" y="10450"/>
                      </a:cubicBezTo>
                      <a:lnTo>
                        <a:pt x="888532" y="46800"/>
                      </a:lnTo>
                      <a:cubicBezTo>
                        <a:pt x="888532" y="52566"/>
                        <a:pt x="883803" y="57250"/>
                        <a:pt x="878082" y="5725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9532802D-10AB-4E89-9042-F289E299F72D}"/>
                    </a:ext>
                  </a:extLst>
                </p:cNvPr>
                <p:cNvSpPr/>
                <p:nvPr/>
              </p:nvSpPr>
              <p:spPr>
                <a:xfrm>
                  <a:off x="10431343" y="3432260"/>
                  <a:ext cx="440308" cy="796999"/>
                </a:xfrm>
                <a:custGeom>
                  <a:avLst/>
                  <a:gdLst>
                    <a:gd name="connsiteX0" fmla="*/ 0 w 466787"/>
                    <a:gd name="connsiteY0" fmla="*/ 0 h 844929"/>
                    <a:gd name="connsiteX1" fmla="*/ 466788 w 466787"/>
                    <a:gd name="connsiteY1" fmla="*/ 0 h 844929"/>
                    <a:gd name="connsiteX2" fmla="*/ 466788 w 466787"/>
                    <a:gd name="connsiteY2" fmla="*/ 844930 h 844929"/>
                    <a:gd name="connsiteX3" fmla="*/ 0 w 466787"/>
                    <a:gd name="connsiteY3" fmla="*/ 844930 h 844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6787" h="844929">
                      <a:moveTo>
                        <a:pt x="0" y="0"/>
                      </a:moveTo>
                      <a:lnTo>
                        <a:pt x="466788" y="0"/>
                      </a:lnTo>
                      <a:lnTo>
                        <a:pt x="466788" y="844930"/>
                      </a:lnTo>
                      <a:lnTo>
                        <a:pt x="0" y="8449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63336CA8-276F-41F0-99FA-A010AE064B53}"/>
                    </a:ext>
                  </a:extLst>
                </p:cNvPr>
                <p:cNvSpPr/>
                <p:nvPr/>
              </p:nvSpPr>
              <p:spPr>
                <a:xfrm>
                  <a:off x="10386943" y="3391471"/>
                  <a:ext cx="523416" cy="54002"/>
                </a:xfrm>
                <a:custGeom>
                  <a:avLst/>
                  <a:gdLst>
                    <a:gd name="connsiteX0" fmla="*/ 544398 w 554893"/>
                    <a:gd name="connsiteY0" fmla="*/ 57250 h 57250"/>
                    <a:gd name="connsiteX1" fmla="*/ 10450 w 554893"/>
                    <a:gd name="connsiteY1" fmla="*/ 57250 h 57250"/>
                    <a:gd name="connsiteX2" fmla="*/ 0 w 554893"/>
                    <a:gd name="connsiteY2" fmla="*/ 46800 h 57250"/>
                    <a:gd name="connsiteX3" fmla="*/ 0 w 554893"/>
                    <a:gd name="connsiteY3" fmla="*/ 10450 h 57250"/>
                    <a:gd name="connsiteX4" fmla="*/ 10450 w 554893"/>
                    <a:gd name="connsiteY4" fmla="*/ 0 h 57250"/>
                    <a:gd name="connsiteX5" fmla="*/ 544443 w 554893"/>
                    <a:gd name="connsiteY5" fmla="*/ 0 h 57250"/>
                    <a:gd name="connsiteX6" fmla="*/ 554893 w 554893"/>
                    <a:gd name="connsiteY6" fmla="*/ 10450 h 57250"/>
                    <a:gd name="connsiteX7" fmla="*/ 554893 w 554893"/>
                    <a:gd name="connsiteY7" fmla="*/ 46800 h 57250"/>
                    <a:gd name="connsiteX8" fmla="*/ 544398 w 554893"/>
                    <a:gd name="connsiteY8" fmla="*/ 57250 h 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54893" h="57250">
                      <a:moveTo>
                        <a:pt x="544398" y="57250"/>
                      </a:moveTo>
                      <a:lnTo>
                        <a:pt x="10450" y="57250"/>
                      </a:lnTo>
                      <a:cubicBezTo>
                        <a:pt x="4730" y="57250"/>
                        <a:pt x="0" y="52566"/>
                        <a:pt x="0" y="46800"/>
                      </a:cubicBezTo>
                      <a:lnTo>
                        <a:pt x="0" y="10450"/>
                      </a:lnTo>
                      <a:cubicBezTo>
                        <a:pt x="0" y="4730"/>
                        <a:pt x="4685" y="0"/>
                        <a:pt x="10450" y="0"/>
                      </a:cubicBezTo>
                      <a:lnTo>
                        <a:pt x="544443" y="0"/>
                      </a:lnTo>
                      <a:cubicBezTo>
                        <a:pt x="550164" y="0"/>
                        <a:pt x="554893" y="4685"/>
                        <a:pt x="554893" y="10450"/>
                      </a:cubicBezTo>
                      <a:lnTo>
                        <a:pt x="554893" y="46800"/>
                      </a:lnTo>
                      <a:cubicBezTo>
                        <a:pt x="554848" y="52521"/>
                        <a:pt x="550164" y="57250"/>
                        <a:pt x="544398" y="57250"/>
                      </a:cubicBezTo>
                      <a:close/>
                    </a:path>
                  </a:pathLst>
                </a:custGeom>
                <a:solidFill>
                  <a:srgbClr val="AEBCC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grpSp>
              <p:nvGrpSpPr>
                <p:cNvPr id="26" name="Graphic 3">
                  <a:extLst>
                    <a:ext uri="{FF2B5EF4-FFF2-40B4-BE49-F238E27FC236}">
                      <a16:creationId xmlns:a16="http://schemas.microsoft.com/office/drawing/2014/main" id="{CA932BC4-451E-4E26-BC2D-C10F65479B1D}"/>
                    </a:ext>
                  </a:extLst>
                </p:cNvPr>
                <p:cNvGrpSpPr/>
                <p:nvPr/>
              </p:nvGrpSpPr>
              <p:grpSpPr>
                <a:xfrm>
                  <a:off x="10565777" y="3814061"/>
                  <a:ext cx="167829" cy="167829"/>
                  <a:chOff x="2074082" y="4258028"/>
                  <a:chExt cx="177922" cy="177922"/>
                </a:xfrm>
              </p:grpSpPr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EFD324E1-87BC-4B1F-A5B9-96EA66153953}"/>
                      </a:ext>
                    </a:extLst>
                  </p:cNvPr>
                  <p:cNvSpPr/>
                  <p:nvPr/>
                </p:nvSpPr>
                <p:spPr>
                  <a:xfrm>
                    <a:off x="2074082" y="4258028"/>
                    <a:ext cx="177922" cy="177922"/>
                  </a:xfrm>
                  <a:custGeom>
                    <a:avLst/>
                    <a:gdLst>
                      <a:gd name="connsiteX0" fmla="*/ 177923 w 177922"/>
                      <a:gd name="connsiteY0" fmla="*/ 88961 h 177922"/>
                      <a:gd name="connsiteX1" fmla="*/ 88961 w 177922"/>
                      <a:gd name="connsiteY1" fmla="*/ 177923 h 177922"/>
                      <a:gd name="connsiteX2" fmla="*/ 0 w 177922"/>
                      <a:gd name="connsiteY2" fmla="*/ 88961 h 177922"/>
                      <a:gd name="connsiteX3" fmla="*/ 88961 w 177922"/>
                      <a:gd name="connsiteY3" fmla="*/ 0 h 177922"/>
                      <a:gd name="connsiteX4" fmla="*/ 177923 w 177922"/>
                      <a:gd name="connsiteY4" fmla="*/ 88961 h 1779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7922" h="177922">
                        <a:moveTo>
                          <a:pt x="177923" y="88961"/>
                        </a:moveTo>
                        <a:cubicBezTo>
                          <a:pt x="177923" y="138093"/>
                          <a:pt x="138093" y="177923"/>
                          <a:pt x="88961" y="177923"/>
                        </a:cubicBezTo>
                        <a:cubicBezTo>
                          <a:pt x="39829" y="177923"/>
                          <a:pt x="0" y="138093"/>
                          <a:pt x="0" y="88961"/>
                        </a:cubicBezTo>
                        <a:cubicBezTo>
                          <a:pt x="0" y="39829"/>
                          <a:pt x="39829" y="0"/>
                          <a:pt x="88961" y="0"/>
                        </a:cubicBezTo>
                        <a:cubicBezTo>
                          <a:pt x="138093" y="0"/>
                          <a:pt x="177923" y="39829"/>
                          <a:pt x="177923" y="8896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grpSp>
                <p:nvGrpSpPr>
                  <p:cNvPr id="62" name="Graphic 3">
                    <a:extLst>
                      <a:ext uri="{FF2B5EF4-FFF2-40B4-BE49-F238E27FC236}">
                        <a16:creationId xmlns:a16="http://schemas.microsoft.com/office/drawing/2014/main" id="{8EB80301-EEB4-4728-B42C-001333EE3D93}"/>
                      </a:ext>
                    </a:extLst>
                  </p:cNvPr>
                  <p:cNvGrpSpPr/>
                  <p:nvPr/>
                </p:nvGrpSpPr>
                <p:grpSpPr>
                  <a:xfrm>
                    <a:off x="2108585" y="4292532"/>
                    <a:ext cx="108915" cy="108915"/>
                    <a:chOff x="2108585" y="4292532"/>
                    <a:chExt cx="108915" cy="108915"/>
                  </a:xfrm>
                  <a:solidFill>
                    <a:srgbClr val="CDD6D9"/>
                  </a:solidFill>
                </p:grpSpPr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E6222152-14D1-4BB0-91F1-8E81016C55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1422" y="4292532"/>
                      <a:ext cx="23197" cy="108915"/>
                    </a:xfrm>
                    <a:custGeom>
                      <a:avLst/>
                      <a:gdLst>
                        <a:gd name="connsiteX0" fmla="*/ 14144 w 23197"/>
                        <a:gd name="connsiteY0" fmla="*/ 108916 h 108915"/>
                        <a:gd name="connsiteX1" fmla="*/ 9054 w 23197"/>
                        <a:gd name="connsiteY1" fmla="*/ 108916 h 108915"/>
                        <a:gd name="connsiteX2" fmla="*/ 0 w 23197"/>
                        <a:gd name="connsiteY2" fmla="*/ 99862 h 108915"/>
                        <a:gd name="connsiteX3" fmla="*/ 0 w 23197"/>
                        <a:gd name="connsiteY3" fmla="*/ 9054 h 108915"/>
                        <a:gd name="connsiteX4" fmla="*/ 9054 w 23197"/>
                        <a:gd name="connsiteY4" fmla="*/ 0 h 108915"/>
                        <a:gd name="connsiteX5" fmla="*/ 14144 w 23197"/>
                        <a:gd name="connsiteY5" fmla="*/ 0 h 108915"/>
                        <a:gd name="connsiteX6" fmla="*/ 23197 w 23197"/>
                        <a:gd name="connsiteY6" fmla="*/ 9054 h 108915"/>
                        <a:gd name="connsiteX7" fmla="*/ 23197 w 23197"/>
                        <a:gd name="connsiteY7" fmla="*/ 99862 h 108915"/>
                        <a:gd name="connsiteX8" fmla="*/ 14144 w 23197"/>
                        <a:gd name="connsiteY8" fmla="*/ 108916 h 1089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3197" h="108915">
                          <a:moveTo>
                            <a:pt x="14144" y="108916"/>
                          </a:moveTo>
                          <a:lnTo>
                            <a:pt x="9054" y="108916"/>
                          </a:lnTo>
                          <a:cubicBezTo>
                            <a:pt x="4099" y="108916"/>
                            <a:pt x="0" y="104862"/>
                            <a:pt x="0" y="99862"/>
                          </a:cubicBezTo>
                          <a:lnTo>
                            <a:pt x="0" y="9054"/>
                          </a:lnTo>
                          <a:cubicBezTo>
                            <a:pt x="0" y="4099"/>
                            <a:pt x="4054" y="0"/>
                            <a:pt x="9054" y="0"/>
                          </a:cubicBezTo>
                          <a:lnTo>
                            <a:pt x="14144" y="0"/>
                          </a:lnTo>
                          <a:cubicBezTo>
                            <a:pt x="19098" y="0"/>
                            <a:pt x="23197" y="4054"/>
                            <a:pt x="23197" y="9054"/>
                          </a:cubicBezTo>
                          <a:lnTo>
                            <a:pt x="23197" y="99862"/>
                          </a:lnTo>
                          <a:cubicBezTo>
                            <a:pt x="23197" y="104862"/>
                            <a:pt x="19144" y="108916"/>
                            <a:pt x="14144" y="108916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2400">
                        <a:latin typeface="Segoe UI"/>
                      </a:endParaRPr>
                    </a:p>
                  </p:txBody>
                </p:sp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5001D252-3CCC-4C26-8156-8962E6E18C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8585" y="4335413"/>
                      <a:ext cx="108915" cy="23197"/>
                    </a:xfrm>
                    <a:custGeom>
                      <a:avLst/>
                      <a:gdLst>
                        <a:gd name="connsiteX0" fmla="*/ 0 w 108915"/>
                        <a:gd name="connsiteY0" fmla="*/ 14144 h 23197"/>
                        <a:gd name="connsiteX1" fmla="*/ 0 w 108915"/>
                        <a:gd name="connsiteY1" fmla="*/ 9054 h 23197"/>
                        <a:gd name="connsiteX2" fmla="*/ 9054 w 108915"/>
                        <a:gd name="connsiteY2" fmla="*/ 0 h 23197"/>
                        <a:gd name="connsiteX3" fmla="*/ 99862 w 108915"/>
                        <a:gd name="connsiteY3" fmla="*/ 0 h 23197"/>
                        <a:gd name="connsiteX4" fmla="*/ 108916 w 108915"/>
                        <a:gd name="connsiteY4" fmla="*/ 9054 h 23197"/>
                        <a:gd name="connsiteX5" fmla="*/ 108916 w 108915"/>
                        <a:gd name="connsiteY5" fmla="*/ 14144 h 23197"/>
                        <a:gd name="connsiteX6" fmla="*/ 99862 w 108915"/>
                        <a:gd name="connsiteY6" fmla="*/ 23198 h 23197"/>
                        <a:gd name="connsiteX7" fmla="*/ 9054 w 108915"/>
                        <a:gd name="connsiteY7" fmla="*/ 23198 h 23197"/>
                        <a:gd name="connsiteX8" fmla="*/ 0 w 108915"/>
                        <a:gd name="connsiteY8" fmla="*/ 14144 h 231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8915" h="23197">
                          <a:moveTo>
                            <a:pt x="0" y="14144"/>
                          </a:moveTo>
                          <a:lnTo>
                            <a:pt x="0" y="9054"/>
                          </a:lnTo>
                          <a:cubicBezTo>
                            <a:pt x="0" y="4099"/>
                            <a:pt x="4054" y="0"/>
                            <a:pt x="9054" y="0"/>
                          </a:cubicBezTo>
                          <a:lnTo>
                            <a:pt x="99862" y="0"/>
                          </a:lnTo>
                          <a:cubicBezTo>
                            <a:pt x="104817" y="0"/>
                            <a:pt x="108916" y="4054"/>
                            <a:pt x="108916" y="9054"/>
                          </a:cubicBezTo>
                          <a:lnTo>
                            <a:pt x="108916" y="14144"/>
                          </a:lnTo>
                          <a:cubicBezTo>
                            <a:pt x="108916" y="19098"/>
                            <a:pt x="104862" y="23198"/>
                            <a:pt x="99862" y="23198"/>
                          </a:cubicBezTo>
                          <a:lnTo>
                            <a:pt x="9054" y="23198"/>
                          </a:lnTo>
                          <a:cubicBezTo>
                            <a:pt x="4054" y="23198"/>
                            <a:pt x="0" y="19098"/>
                            <a:pt x="0" y="14144"/>
                          </a:cubicBez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2400">
                        <a:latin typeface="Segoe UI"/>
                      </a:endParaRPr>
                    </a:p>
                  </p:txBody>
                </p:sp>
              </p:grpSp>
            </p:grp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D717A792-37A9-4F09-96C9-90B060250C29}"/>
                    </a:ext>
                  </a:extLst>
                </p:cNvPr>
                <p:cNvSpPr/>
                <p:nvPr/>
              </p:nvSpPr>
              <p:spPr>
                <a:xfrm>
                  <a:off x="10387019" y="3391405"/>
                  <a:ext cx="523379" cy="54285"/>
                </a:xfrm>
                <a:custGeom>
                  <a:avLst/>
                  <a:gdLst>
                    <a:gd name="connsiteX0" fmla="*/ 507741 w 554854"/>
                    <a:gd name="connsiteY0" fmla="*/ 57500 h 57550"/>
                    <a:gd name="connsiteX1" fmla="*/ 419591 w 554854"/>
                    <a:gd name="connsiteY1" fmla="*/ 57320 h 57550"/>
                    <a:gd name="connsiteX2" fmla="*/ 57394 w 554854"/>
                    <a:gd name="connsiteY2" fmla="*/ 57320 h 57550"/>
                    <a:gd name="connsiteX3" fmla="*/ 47034 w 554854"/>
                    <a:gd name="connsiteY3" fmla="*/ 57500 h 57550"/>
                    <a:gd name="connsiteX4" fmla="*/ 8117 w 554854"/>
                    <a:gd name="connsiteY4" fmla="*/ 57410 h 57550"/>
                    <a:gd name="connsiteX5" fmla="*/ 9 w 554854"/>
                    <a:gd name="connsiteY5" fmla="*/ 49843 h 57550"/>
                    <a:gd name="connsiteX6" fmla="*/ 54 w 554854"/>
                    <a:gd name="connsiteY6" fmla="*/ 6556 h 57550"/>
                    <a:gd name="connsiteX7" fmla="*/ 6540 w 554854"/>
                    <a:gd name="connsiteY7" fmla="*/ 69 h 57550"/>
                    <a:gd name="connsiteX8" fmla="*/ 11720 w 554854"/>
                    <a:gd name="connsiteY8" fmla="*/ 114 h 57550"/>
                    <a:gd name="connsiteX9" fmla="*/ 543101 w 554854"/>
                    <a:gd name="connsiteY9" fmla="*/ 114 h 57550"/>
                    <a:gd name="connsiteX10" fmla="*/ 554677 w 554854"/>
                    <a:gd name="connsiteY10" fmla="*/ 11736 h 57550"/>
                    <a:gd name="connsiteX11" fmla="*/ 554812 w 554854"/>
                    <a:gd name="connsiteY11" fmla="*/ 47230 h 57550"/>
                    <a:gd name="connsiteX12" fmla="*/ 544947 w 554854"/>
                    <a:gd name="connsiteY12" fmla="*/ 57500 h 57550"/>
                    <a:gd name="connsiteX13" fmla="*/ 507741 w 554854"/>
                    <a:gd name="connsiteY13" fmla="*/ 57500 h 57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54854" h="57550">
                      <a:moveTo>
                        <a:pt x="507741" y="57500"/>
                      </a:moveTo>
                      <a:cubicBezTo>
                        <a:pt x="478373" y="57455"/>
                        <a:pt x="448959" y="57320"/>
                        <a:pt x="419591" y="57320"/>
                      </a:cubicBezTo>
                      <a:cubicBezTo>
                        <a:pt x="298874" y="57320"/>
                        <a:pt x="178112" y="57320"/>
                        <a:pt x="57394" y="57320"/>
                      </a:cubicBezTo>
                      <a:cubicBezTo>
                        <a:pt x="53926" y="57320"/>
                        <a:pt x="50503" y="57455"/>
                        <a:pt x="47034" y="57500"/>
                      </a:cubicBezTo>
                      <a:cubicBezTo>
                        <a:pt x="34062" y="57455"/>
                        <a:pt x="21089" y="57140"/>
                        <a:pt x="8117" y="57410"/>
                      </a:cubicBezTo>
                      <a:cubicBezTo>
                        <a:pt x="2396" y="57545"/>
                        <a:pt x="-171" y="56239"/>
                        <a:pt x="9" y="49843"/>
                      </a:cubicBezTo>
                      <a:cubicBezTo>
                        <a:pt x="459" y="35429"/>
                        <a:pt x="279" y="21015"/>
                        <a:pt x="54" y="6556"/>
                      </a:cubicBezTo>
                      <a:cubicBezTo>
                        <a:pt x="-36" y="1736"/>
                        <a:pt x="1630" y="-426"/>
                        <a:pt x="6540" y="69"/>
                      </a:cubicBezTo>
                      <a:cubicBezTo>
                        <a:pt x="8252" y="249"/>
                        <a:pt x="10008" y="114"/>
                        <a:pt x="11720" y="114"/>
                      </a:cubicBezTo>
                      <a:cubicBezTo>
                        <a:pt x="188832" y="114"/>
                        <a:pt x="365989" y="114"/>
                        <a:pt x="543101" y="114"/>
                      </a:cubicBezTo>
                      <a:cubicBezTo>
                        <a:pt x="554677" y="114"/>
                        <a:pt x="554677" y="114"/>
                        <a:pt x="554677" y="11736"/>
                      </a:cubicBezTo>
                      <a:cubicBezTo>
                        <a:pt x="554677" y="23582"/>
                        <a:pt x="554272" y="35429"/>
                        <a:pt x="554812" y="47230"/>
                      </a:cubicBezTo>
                      <a:cubicBezTo>
                        <a:pt x="555172" y="54842"/>
                        <a:pt x="553371" y="57996"/>
                        <a:pt x="544947" y="57500"/>
                      </a:cubicBezTo>
                      <a:cubicBezTo>
                        <a:pt x="532560" y="56824"/>
                        <a:pt x="520128" y="57455"/>
                        <a:pt x="507741" y="5750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195D7693-C1E1-472C-845C-FDF972290127}"/>
                    </a:ext>
                  </a:extLst>
                </p:cNvPr>
                <p:cNvSpPr/>
                <p:nvPr/>
              </p:nvSpPr>
              <p:spPr>
                <a:xfrm>
                  <a:off x="10913538" y="4013928"/>
                  <a:ext cx="1324" cy="1411"/>
                </a:xfrm>
                <a:custGeom>
                  <a:avLst/>
                  <a:gdLst>
                    <a:gd name="connsiteX0" fmla="*/ 53 w 1404"/>
                    <a:gd name="connsiteY0" fmla="*/ 0 h 1496"/>
                    <a:gd name="connsiteX1" fmla="*/ 1405 w 1404"/>
                    <a:gd name="connsiteY1" fmla="*/ 1486 h 1496"/>
                    <a:gd name="connsiteX2" fmla="*/ 53 w 1404"/>
                    <a:gd name="connsiteY2" fmla="*/ 0 h 1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4" h="1496">
                      <a:moveTo>
                        <a:pt x="53" y="0"/>
                      </a:moveTo>
                      <a:cubicBezTo>
                        <a:pt x="504" y="495"/>
                        <a:pt x="954" y="991"/>
                        <a:pt x="1405" y="1486"/>
                      </a:cubicBezTo>
                      <a:cubicBezTo>
                        <a:pt x="324" y="1576"/>
                        <a:pt x="-172" y="1081"/>
                        <a:pt x="53" y="0"/>
                      </a:cubicBezTo>
                      <a:close/>
                    </a:path>
                  </a:pathLst>
                </a:custGeom>
                <a:solidFill>
                  <a:srgbClr val="35AAD9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grpSp>
              <p:nvGrpSpPr>
                <p:cNvPr id="29" name="Graphic 3">
                  <a:extLst>
                    <a:ext uri="{FF2B5EF4-FFF2-40B4-BE49-F238E27FC236}">
                      <a16:creationId xmlns:a16="http://schemas.microsoft.com/office/drawing/2014/main" id="{F4DA129A-8AD0-460E-87C2-6155156C4636}"/>
                    </a:ext>
                  </a:extLst>
                </p:cNvPr>
                <p:cNvGrpSpPr/>
                <p:nvPr/>
              </p:nvGrpSpPr>
              <p:grpSpPr>
                <a:xfrm>
                  <a:off x="10496564" y="3482991"/>
                  <a:ext cx="122707" cy="122664"/>
                  <a:chOff x="2000706" y="3907048"/>
                  <a:chExt cx="130086" cy="130041"/>
                </a:xfrm>
              </p:grpSpPr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1C5BD21A-2B0A-45CD-9685-AC4542077E35}"/>
                      </a:ext>
                    </a:extLst>
                  </p:cNvPr>
                  <p:cNvSpPr/>
                  <p:nvPr/>
                </p:nvSpPr>
                <p:spPr>
                  <a:xfrm>
                    <a:off x="2000706" y="3907048"/>
                    <a:ext cx="130086" cy="130041"/>
                  </a:xfrm>
                  <a:custGeom>
                    <a:avLst/>
                    <a:gdLst>
                      <a:gd name="connsiteX0" fmla="*/ 104546 w 130086"/>
                      <a:gd name="connsiteY0" fmla="*/ 130041 h 130041"/>
                      <a:gd name="connsiteX1" fmla="*/ 25540 w 130086"/>
                      <a:gd name="connsiteY1" fmla="*/ 130041 h 130041"/>
                      <a:gd name="connsiteX2" fmla="*/ 0 w 130086"/>
                      <a:gd name="connsiteY2" fmla="*/ 104501 h 130041"/>
                      <a:gd name="connsiteX3" fmla="*/ 0 w 130086"/>
                      <a:gd name="connsiteY3" fmla="*/ 25540 h 130041"/>
                      <a:gd name="connsiteX4" fmla="*/ 25540 w 130086"/>
                      <a:gd name="connsiteY4" fmla="*/ 0 h 130041"/>
                      <a:gd name="connsiteX5" fmla="*/ 104546 w 130086"/>
                      <a:gd name="connsiteY5" fmla="*/ 0 h 130041"/>
                      <a:gd name="connsiteX6" fmla="*/ 130086 w 130086"/>
                      <a:gd name="connsiteY6" fmla="*/ 25540 h 130041"/>
                      <a:gd name="connsiteX7" fmla="*/ 130086 w 130086"/>
                      <a:gd name="connsiteY7" fmla="*/ 104546 h 130041"/>
                      <a:gd name="connsiteX8" fmla="*/ 104546 w 130086"/>
                      <a:gd name="connsiteY8" fmla="*/ 130041 h 130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0086" h="130041">
                        <a:moveTo>
                          <a:pt x="104546" y="130041"/>
                        </a:moveTo>
                        <a:lnTo>
                          <a:pt x="25540" y="130041"/>
                        </a:lnTo>
                        <a:cubicBezTo>
                          <a:pt x="11486" y="130041"/>
                          <a:pt x="0" y="118555"/>
                          <a:pt x="0" y="104501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104546" y="0"/>
                        </a:lnTo>
                        <a:cubicBezTo>
                          <a:pt x="118600" y="0"/>
                          <a:pt x="130086" y="11486"/>
                          <a:pt x="130086" y="25540"/>
                        </a:cubicBezTo>
                        <a:lnTo>
                          <a:pt x="130086" y="104546"/>
                        </a:lnTo>
                        <a:cubicBezTo>
                          <a:pt x="130041" y="118555"/>
                          <a:pt x="118555" y="130041"/>
                          <a:pt x="104546" y="13004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C35979DA-4D5F-44A9-BE59-1DB7CBCACF4B}"/>
                      </a:ext>
                    </a:extLst>
                  </p:cNvPr>
                  <p:cNvSpPr/>
                  <p:nvPr/>
                </p:nvSpPr>
                <p:spPr>
                  <a:xfrm>
                    <a:off x="2097820" y="3907048"/>
                    <a:ext cx="32926" cy="130041"/>
                  </a:xfrm>
                  <a:custGeom>
                    <a:avLst/>
                    <a:gdLst>
                      <a:gd name="connsiteX0" fmla="*/ 19819 w 32926"/>
                      <a:gd name="connsiteY0" fmla="*/ 0 h 130041"/>
                      <a:gd name="connsiteX1" fmla="*/ 0 w 32926"/>
                      <a:gd name="connsiteY1" fmla="*/ 0 h 130041"/>
                      <a:gd name="connsiteX2" fmla="*/ 0 w 32926"/>
                      <a:gd name="connsiteY2" fmla="*/ 130041 h 130041"/>
                      <a:gd name="connsiteX3" fmla="*/ 19819 w 32926"/>
                      <a:gd name="connsiteY3" fmla="*/ 130041 h 130041"/>
                      <a:gd name="connsiteX4" fmla="*/ 32927 w 32926"/>
                      <a:gd name="connsiteY4" fmla="*/ 116933 h 130041"/>
                      <a:gd name="connsiteX5" fmla="*/ 32927 w 32926"/>
                      <a:gd name="connsiteY5" fmla="*/ 13108 h 130041"/>
                      <a:gd name="connsiteX6" fmla="*/ 19819 w 32926"/>
                      <a:gd name="connsiteY6" fmla="*/ 0 h 130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26" h="130041">
                        <a:moveTo>
                          <a:pt x="19819" y="0"/>
                        </a:moveTo>
                        <a:lnTo>
                          <a:pt x="0" y="0"/>
                        </a:lnTo>
                        <a:lnTo>
                          <a:pt x="0" y="130041"/>
                        </a:lnTo>
                        <a:lnTo>
                          <a:pt x="19819" y="130041"/>
                        </a:lnTo>
                        <a:cubicBezTo>
                          <a:pt x="27026" y="130041"/>
                          <a:pt x="32927" y="124140"/>
                          <a:pt x="32927" y="116933"/>
                        </a:cubicBezTo>
                        <a:lnTo>
                          <a:pt x="32927" y="13108"/>
                        </a:lnTo>
                        <a:cubicBezTo>
                          <a:pt x="32927" y="5901"/>
                          <a:pt x="27026" y="0"/>
                          <a:pt x="19819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0" name="Graphic 3">
                  <a:extLst>
                    <a:ext uri="{FF2B5EF4-FFF2-40B4-BE49-F238E27FC236}">
                      <a16:creationId xmlns:a16="http://schemas.microsoft.com/office/drawing/2014/main" id="{59C505E6-7265-4C4C-8BFF-285EC240D228}"/>
                    </a:ext>
                  </a:extLst>
                </p:cNvPr>
                <p:cNvGrpSpPr/>
                <p:nvPr/>
              </p:nvGrpSpPr>
              <p:grpSpPr>
                <a:xfrm>
                  <a:off x="10678159" y="3482991"/>
                  <a:ext cx="122707" cy="122664"/>
                  <a:chOff x="2193222" y="3907048"/>
                  <a:chExt cx="130086" cy="130041"/>
                </a:xfrm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601B35DB-29DB-43CA-9760-32D64A427A03}"/>
                      </a:ext>
                    </a:extLst>
                  </p:cNvPr>
                  <p:cNvSpPr/>
                  <p:nvPr/>
                </p:nvSpPr>
                <p:spPr>
                  <a:xfrm>
                    <a:off x="2193222" y="3907048"/>
                    <a:ext cx="130086" cy="130041"/>
                  </a:xfrm>
                  <a:custGeom>
                    <a:avLst/>
                    <a:gdLst>
                      <a:gd name="connsiteX0" fmla="*/ 104546 w 130086"/>
                      <a:gd name="connsiteY0" fmla="*/ 130041 h 130041"/>
                      <a:gd name="connsiteX1" fmla="*/ 25540 w 130086"/>
                      <a:gd name="connsiteY1" fmla="*/ 130041 h 130041"/>
                      <a:gd name="connsiteX2" fmla="*/ 0 w 130086"/>
                      <a:gd name="connsiteY2" fmla="*/ 104501 h 130041"/>
                      <a:gd name="connsiteX3" fmla="*/ 0 w 130086"/>
                      <a:gd name="connsiteY3" fmla="*/ 25540 h 130041"/>
                      <a:gd name="connsiteX4" fmla="*/ 25540 w 130086"/>
                      <a:gd name="connsiteY4" fmla="*/ 0 h 130041"/>
                      <a:gd name="connsiteX5" fmla="*/ 104546 w 130086"/>
                      <a:gd name="connsiteY5" fmla="*/ 0 h 130041"/>
                      <a:gd name="connsiteX6" fmla="*/ 130086 w 130086"/>
                      <a:gd name="connsiteY6" fmla="*/ 25540 h 130041"/>
                      <a:gd name="connsiteX7" fmla="*/ 130086 w 130086"/>
                      <a:gd name="connsiteY7" fmla="*/ 104546 h 130041"/>
                      <a:gd name="connsiteX8" fmla="*/ 104546 w 130086"/>
                      <a:gd name="connsiteY8" fmla="*/ 130041 h 130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0086" h="130041">
                        <a:moveTo>
                          <a:pt x="104546" y="130041"/>
                        </a:moveTo>
                        <a:lnTo>
                          <a:pt x="25540" y="130041"/>
                        </a:lnTo>
                        <a:cubicBezTo>
                          <a:pt x="11486" y="130041"/>
                          <a:pt x="0" y="118555"/>
                          <a:pt x="0" y="104501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104546" y="0"/>
                        </a:lnTo>
                        <a:cubicBezTo>
                          <a:pt x="118600" y="0"/>
                          <a:pt x="130086" y="11486"/>
                          <a:pt x="130086" y="25540"/>
                        </a:cubicBezTo>
                        <a:lnTo>
                          <a:pt x="130086" y="104546"/>
                        </a:lnTo>
                        <a:cubicBezTo>
                          <a:pt x="130086" y="118555"/>
                          <a:pt x="118600" y="130041"/>
                          <a:pt x="104546" y="13004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D91BB65-6061-4D86-B730-6E6EE88638BB}"/>
                      </a:ext>
                    </a:extLst>
                  </p:cNvPr>
                  <p:cNvSpPr/>
                  <p:nvPr/>
                </p:nvSpPr>
                <p:spPr>
                  <a:xfrm>
                    <a:off x="2290382" y="3907048"/>
                    <a:ext cx="32926" cy="130041"/>
                  </a:xfrm>
                  <a:custGeom>
                    <a:avLst/>
                    <a:gdLst>
                      <a:gd name="connsiteX0" fmla="*/ 19819 w 32926"/>
                      <a:gd name="connsiteY0" fmla="*/ 0 h 130041"/>
                      <a:gd name="connsiteX1" fmla="*/ 0 w 32926"/>
                      <a:gd name="connsiteY1" fmla="*/ 0 h 130041"/>
                      <a:gd name="connsiteX2" fmla="*/ 0 w 32926"/>
                      <a:gd name="connsiteY2" fmla="*/ 130041 h 130041"/>
                      <a:gd name="connsiteX3" fmla="*/ 19819 w 32926"/>
                      <a:gd name="connsiteY3" fmla="*/ 130041 h 130041"/>
                      <a:gd name="connsiteX4" fmla="*/ 32927 w 32926"/>
                      <a:gd name="connsiteY4" fmla="*/ 116933 h 130041"/>
                      <a:gd name="connsiteX5" fmla="*/ 32927 w 32926"/>
                      <a:gd name="connsiteY5" fmla="*/ 13108 h 130041"/>
                      <a:gd name="connsiteX6" fmla="*/ 19819 w 32926"/>
                      <a:gd name="connsiteY6" fmla="*/ 0 h 1300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26" h="130041">
                        <a:moveTo>
                          <a:pt x="19819" y="0"/>
                        </a:moveTo>
                        <a:lnTo>
                          <a:pt x="0" y="0"/>
                        </a:lnTo>
                        <a:lnTo>
                          <a:pt x="0" y="130041"/>
                        </a:lnTo>
                        <a:lnTo>
                          <a:pt x="19819" y="130041"/>
                        </a:lnTo>
                        <a:cubicBezTo>
                          <a:pt x="27026" y="130041"/>
                          <a:pt x="32927" y="124140"/>
                          <a:pt x="32927" y="116933"/>
                        </a:cubicBezTo>
                        <a:lnTo>
                          <a:pt x="32927" y="13108"/>
                        </a:lnTo>
                        <a:cubicBezTo>
                          <a:pt x="32927" y="5901"/>
                          <a:pt x="27026" y="0"/>
                          <a:pt x="19819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1" name="Graphic 3">
                  <a:extLst>
                    <a:ext uri="{FF2B5EF4-FFF2-40B4-BE49-F238E27FC236}">
                      <a16:creationId xmlns:a16="http://schemas.microsoft.com/office/drawing/2014/main" id="{7C961294-3701-4B35-ABF5-8BA71BF276BF}"/>
                    </a:ext>
                  </a:extLst>
                </p:cNvPr>
                <p:cNvGrpSpPr/>
                <p:nvPr/>
              </p:nvGrpSpPr>
              <p:grpSpPr>
                <a:xfrm>
                  <a:off x="10496564" y="3651288"/>
                  <a:ext cx="122707" cy="122707"/>
                  <a:chOff x="2000706" y="4085466"/>
                  <a:chExt cx="130086" cy="130086"/>
                </a:xfrm>
              </p:grpSpPr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7E3A6DAB-22AC-4E0E-A384-0D4B4E480841}"/>
                      </a:ext>
                    </a:extLst>
                  </p:cNvPr>
                  <p:cNvSpPr/>
                  <p:nvPr/>
                </p:nvSpPr>
                <p:spPr>
                  <a:xfrm>
                    <a:off x="2000706" y="4085466"/>
                    <a:ext cx="130086" cy="130086"/>
                  </a:xfrm>
                  <a:custGeom>
                    <a:avLst/>
                    <a:gdLst>
                      <a:gd name="connsiteX0" fmla="*/ 104546 w 130086"/>
                      <a:gd name="connsiteY0" fmla="*/ 130086 h 130086"/>
                      <a:gd name="connsiteX1" fmla="*/ 25540 w 130086"/>
                      <a:gd name="connsiteY1" fmla="*/ 130086 h 130086"/>
                      <a:gd name="connsiteX2" fmla="*/ 0 w 130086"/>
                      <a:gd name="connsiteY2" fmla="*/ 104547 h 130086"/>
                      <a:gd name="connsiteX3" fmla="*/ 0 w 130086"/>
                      <a:gd name="connsiteY3" fmla="*/ 25540 h 130086"/>
                      <a:gd name="connsiteX4" fmla="*/ 25540 w 130086"/>
                      <a:gd name="connsiteY4" fmla="*/ 0 h 130086"/>
                      <a:gd name="connsiteX5" fmla="*/ 104546 w 130086"/>
                      <a:gd name="connsiteY5" fmla="*/ 0 h 130086"/>
                      <a:gd name="connsiteX6" fmla="*/ 130086 w 130086"/>
                      <a:gd name="connsiteY6" fmla="*/ 25540 h 130086"/>
                      <a:gd name="connsiteX7" fmla="*/ 130086 w 130086"/>
                      <a:gd name="connsiteY7" fmla="*/ 104547 h 130086"/>
                      <a:gd name="connsiteX8" fmla="*/ 104546 w 130086"/>
                      <a:gd name="connsiteY8" fmla="*/ 130086 h 13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0086" h="130086">
                        <a:moveTo>
                          <a:pt x="104546" y="130086"/>
                        </a:moveTo>
                        <a:lnTo>
                          <a:pt x="25540" y="130086"/>
                        </a:lnTo>
                        <a:cubicBezTo>
                          <a:pt x="11486" y="130086"/>
                          <a:pt x="0" y="118600"/>
                          <a:pt x="0" y="104547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104546" y="0"/>
                        </a:lnTo>
                        <a:cubicBezTo>
                          <a:pt x="118600" y="0"/>
                          <a:pt x="130086" y="11486"/>
                          <a:pt x="130086" y="25540"/>
                        </a:cubicBezTo>
                        <a:lnTo>
                          <a:pt x="130086" y="104547"/>
                        </a:lnTo>
                        <a:cubicBezTo>
                          <a:pt x="130041" y="118600"/>
                          <a:pt x="118555" y="130086"/>
                          <a:pt x="104546" y="13008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244EF310-A2E0-4819-9440-04DD904B9BAB}"/>
                      </a:ext>
                    </a:extLst>
                  </p:cNvPr>
                  <p:cNvSpPr/>
                  <p:nvPr/>
                </p:nvSpPr>
                <p:spPr>
                  <a:xfrm>
                    <a:off x="2097820" y="4085466"/>
                    <a:ext cx="32926" cy="130086"/>
                  </a:xfrm>
                  <a:custGeom>
                    <a:avLst/>
                    <a:gdLst>
                      <a:gd name="connsiteX0" fmla="*/ 19819 w 32926"/>
                      <a:gd name="connsiteY0" fmla="*/ 0 h 130086"/>
                      <a:gd name="connsiteX1" fmla="*/ 0 w 32926"/>
                      <a:gd name="connsiteY1" fmla="*/ 0 h 130086"/>
                      <a:gd name="connsiteX2" fmla="*/ 0 w 32926"/>
                      <a:gd name="connsiteY2" fmla="*/ 130086 h 130086"/>
                      <a:gd name="connsiteX3" fmla="*/ 19819 w 32926"/>
                      <a:gd name="connsiteY3" fmla="*/ 130086 h 130086"/>
                      <a:gd name="connsiteX4" fmla="*/ 32927 w 32926"/>
                      <a:gd name="connsiteY4" fmla="*/ 116978 h 130086"/>
                      <a:gd name="connsiteX5" fmla="*/ 32927 w 32926"/>
                      <a:gd name="connsiteY5" fmla="*/ 13153 h 130086"/>
                      <a:gd name="connsiteX6" fmla="*/ 19819 w 32926"/>
                      <a:gd name="connsiteY6" fmla="*/ 0 h 13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26" h="130086">
                        <a:moveTo>
                          <a:pt x="19819" y="0"/>
                        </a:moveTo>
                        <a:lnTo>
                          <a:pt x="0" y="0"/>
                        </a:lnTo>
                        <a:lnTo>
                          <a:pt x="0" y="130086"/>
                        </a:lnTo>
                        <a:lnTo>
                          <a:pt x="19819" y="130086"/>
                        </a:lnTo>
                        <a:cubicBezTo>
                          <a:pt x="27026" y="130086"/>
                          <a:pt x="32927" y="124185"/>
                          <a:pt x="32927" y="116978"/>
                        </a:cubicBezTo>
                        <a:lnTo>
                          <a:pt x="32927" y="13153"/>
                        </a:lnTo>
                        <a:cubicBezTo>
                          <a:pt x="32927" y="5901"/>
                          <a:pt x="27026" y="0"/>
                          <a:pt x="19819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2" name="Graphic 3">
                  <a:extLst>
                    <a:ext uri="{FF2B5EF4-FFF2-40B4-BE49-F238E27FC236}">
                      <a16:creationId xmlns:a16="http://schemas.microsoft.com/office/drawing/2014/main" id="{9B829B4F-2CAD-4C23-A0E8-99D1DDBB27B6}"/>
                    </a:ext>
                  </a:extLst>
                </p:cNvPr>
                <p:cNvGrpSpPr/>
                <p:nvPr/>
              </p:nvGrpSpPr>
              <p:grpSpPr>
                <a:xfrm>
                  <a:off x="10678159" y="3651288"/>
                  <a:ext cx="122707" cy="122707"/>
                  <a:chOff x="2193222" y="4085466"/>
                  <a:chExt cx="130086" cy="130086"/>
                </a:xfrm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9FF231D4-03E7-408A-BF4E-8BED2FF5743C}"/>
                      </a:ext>
                    </a:extLst>
                  </p:cNvPr>
                  <p:cNvSpPr/>
                  <p:nvPr/>
                </p:nvSpPr>
                <p:spPr>
                  <a:xfrm>
                    <a:off x="2193222" y="4085466"/>
                    <a:ext cx="130086" cy="130086"/>
                  </a:xfrm>
                  <a:custGeom>
                    <a:avLst/>
                    <a:gdLst>
                      <a:gd name="connsiteX0" fmla="*/ 104546 w 130086"/>
                      <a:gd name="connsiteY0" fmla="*/ 130086 h 130086"/>
                      <a:gd name="connsiteX1" fmla="*/ 25540 w 130086"/>
                      <a:gd name="connsiteY1" fmla="*/ 130086 h 130086"/>
                      <a:gd name="connsiteX2" fmla="*/ 0 w 130086"/>
                      <a:gd name="connsiteY2" fmla="*/ 104547 h 130086"/>
                      <a:gd name="connsiteX3" fmla="*/ 0 w 130086"/>
                      <a:gd name="connsiteY3" fmla="*/ 25540 h 130086"/>
                      <a:gd name="connsiteX4" fmla="*/ 25540 w 130086"/>
                      <a:gd name="connsiteY4" fmla="*/ 0 h 130086"/>
                      <a:gd name="connsiteX5" fmla="*/ 104546 w 130086"/>
                      <a:gd name="connsiteY5" fmla="*/ 0 h 130086"/>
                      <a:gd name="connsiteX6" fmla="*/ 130086 w 130086"/>
                      <a:gd name="connsiteY6" fmla="*/ 25540 h 130086"/>
                      <a:gd name="connsiteX7" fmla="*/ 130086 w 130086"/>
                      <a:gd name="connsiteY7" fmla="*/ 104547 h 130086"/>
                      <a:gd name="connsiteX8" fmla="*/ 104546 w 130086"/>
                      <a:gd name="connsiteY8" fmla="*/ 130086 h 13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30086" h="130086">
                        <a:moveTo>
                          <a:pt x="104546" y="130086"/>
                        </a:moveTo>
                        <a:lnTo>
                          <a:pt x="25540" y="130086"/>
                        </a:lnTo>
                        <a:cubicBezTo>
                          <a:pt x="11486" y="130086"/>
                          <a:pt x="0" y="118600"/>
                          <a:pt x="0" y="104547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104546" y="0"/>
                        </a:lnTo>
                        <a:cubicBezTo>
                          <a:pt x="118600" y="0"/>
                          <a:pt x="130086" y="11486"/>
                          <a:pt x="130086" y="25540"/>
                        </a:cubicBezTo>
                        <a:lnTo>
                          <a:pt x="130086" y="104547"/>
                        </a:lnTo>
                        <a:cubicBezTo>
                          <a:pt x="130086" y="118600"/>
                          <a:pt x="118600" y="130086"/>
                          <a:pt x="104546" y="13008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E37D5F51-B917-4ACE-8AE9-727422F7A785}"/>
                      </a:ext>
                    </a:extLst>
                  </p:cNvPr>
                  <p:cNvSpPr/>
                  <p:nvPr/>
                </p:nvSpPr>
                <p:spPr>
                  <a:xfrm>
                    <a:off x="2290382" y="4085466"/>
                    <a:ext cx="32926" cy="130086"/>
                  </a:xfrm>
                  <a:custGeom>
                    <a:avLst/>
                    <a:gdLst>
                      <a:gd name="connsiteX0" fmla="*/ 19819 w 32926"/>
                      <a:gd name="connsiteY0" fmla="*/ 0 h 130086"/>
                      <a:gd name="connsiteX1" fmla="*/ 0 w 32926"/>
                      <a:gd name="connsiteY1" fmla="*/ 0 h 130086"/>
                      <a:gd name="connsiteX2" fmla="*/ 0 w 32926"/>
                      <a:gd name="connsiteY2" fmla="*/ 130086 h 130086"/>
                      <a:gd name="connsiteX3" fmla="*/ 19819 w 32926"/>
                      <a:gd name="connsiteY3" fmla="*/ 130086 h 130086"/>
                      <a:gd name="connsiteX4" fmla="*/ 32927 w 32926"/>
                      <a:gd name="connsiteY4" fmla="*/ 116978 h 130086"/>
                      <a:gd name="connsiteX5" fmla="*/ 32927 w 32926"/>
                      <a:gd name="connsiteY5" fmla="*/ 13153 h 130086"/>
                      <a:gd name="connsiteX6" fmla="*/ 19819 w 32926"/>
                      <a:gd name="connsiteY6" fmla="*/ 0 h 13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2926" h="130086">
                        <a:moveTo>
                          <a:pt x="19819" y="0"/>
                        </a:moveTo>
                        <a:lnTo>
                          <a:pt x="0" y="0"/>
                        </a:lnTo>
                        <a:lnTo>
                          <a:pt x="0" y="130086"/>
                        </a:lnTo>
                        <a:lnTo>
                          <a:pt x="19819" y="130086"/>
                        </a:lnTo>
                        <a:cubicBezTo>
                          <a:pt x="27026" y="130086"/>
                          <a:pt x="32927" y="124185"/>
                          <a:pt x="32927" y="116978"/>
                        </a:cubicBezTo>
                        <a:lnTo>
                          <a:pt x="32927" y="13153"/>
                        </a:lnTo>
                        <a:cubicBezTo>
                          <a:pt x="32927" y="5901"/>
                          <a:pt x="27026" y="0"/>
                          <a:pt x="19819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3" name="Graphic 3">
                  <a:extLst>
                    <a:ext uri="{FF2B5EF4-FFF2-40B4-BE49-F238E27FC236}">
                      <a16:creationId xmlns:a16="http://schemas.microsoft.com/office/drawing/2014/main" id="{4C5FD72D-9294-4DEB-854A-693AE5FED8EB}"/>
                    </a:ext>
                  </a:extLst>
                </p:cNvPr>
                <p:cNvGrpSpPr/>
                <p:nvPr/>
              </p:nvGrpSpPr>
              <p:grpSpPr>
                <a:xfrm>
                  <a:off x="10316922" y="3727853"/>
                  <a:ext cx="66026" cy="66026"/>
                  <a:chOff x="1810261" y="4166635"/>
                  <a:chExt cx="69997" cy="69997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05D7BC89-C93E-4965-84D7-FC5B6DE80D52}"/>
                      </a:ext>
                    </a:extLst>
                  </p:cNvPr>
                  <p:cNvSpPr/>
                  <p:nvPr/>
                </p:nvSpPr>
                <p:spPr>
                  <a:xfrm>
                    <a:off x="1810261" y="4166635"/>
                    <a:ext cx="69997" cy="69997"/>
                  </a:xfrm>
                  <a:custGeom>
                    <a:avLst/>
                    <a:gdLst>
                      <a:gd name="connsiteX0" fmla="*/ 44458 w 69997"/>
                      <a:gd name="connsiteY0" fmla="*/ 69998 h 69997"/>
                      <a:gd name="connsiteX1" fmla="*/ 25540 w 69997"/>
                      <a:gd name="connsiteY1" fmla="*/ 69998 h 69997"/>
                      <a:gd name="connsiteX2" fmla="*/ 0 w 69997"/>
                      <a:gd name="connsiteY2" fmla="*/ 44458 h 69997"/>
                      <a:gd name="connsiteX3" fmla="*/ 0 w 69997"/>
                      <a:gd name="connsiteY3" fmla="*/ 25540 h 69997"/>
                      <a:gd name="connsiteX4" fmla="*/ 25540 w 69997"/>
                      <a:gd name="connsiteY4" fmla="*/ 0 h 69997"/>
                      <a:gd name="connsiteX5" fmla="*/ 44458 w 69997"/>
                      <a:gd name="connsiteY5" fmla="*/ 0 h 69997"/>
                      <a:gd name="connsiteX6" fmla="*/ 69998 w 69997"/>
                      <a:gd name="connsiteY6" fmla="*/ 25540 h 69997"/>
                      <a:gd name="connsiteX7" fmla="*/ 69998 w 69997"/>
                      <a:gd name="connsiteY7" fmla="*/ 44458 h 69997"/>
                      <a:gd name="connsiteX8" fmla="*/ 44458 w 69997"/>
                      <a:gd name="connsiteY8" fmla="*/ 69998 h 69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997" h="69997">
                        <a:moveTo>
                          <a:pt x="44458" y="69998"/>
                        </a:moveTo>
                        <a:lnTo>
                          <a:pt x="25540" y="69998"/>
                        </a:lnTo>
                        <a:cubicBezTo>
                          <a:pt x="11486" y="69998"/>
                          <a:pt x="0" y="58512"/>
                          <a:pt x="0" y="44458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44458" y="0"/>
                        </a:lnTo>
                        <a:cubicBezTo>
                          <a:pt x="58512" y="0"/>
                          <a:pt x="69998" y="11486"/>
                          <a:pt x="69998" y="25540"/>
                        </a:cubicBezTo>
                        <a:lnTo>
                          <a:pt x="69998" y="44458"/>
                        </a:lnTo>
                        <a:cubicBezTo>
                          <a:pt x="69998" y="58512"/>
                          <a:pt x="58467" y="69998"/>
                          <a:pt x="44458" y="699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A720D5C4-916E-46BD-BADD-0D0FC1729F80}"/>
                      </a:ext>
                    </a:extLst>
                  </p:cNvPr>
                  <p:cNvSpPr/>
                  <p:nvPr/>
                </p:nvSpPr>
                <p:spPr>
                  <a:xfrm>
                    <a:off x="1862511" y="4166635"/>
                    <a:ext cx="17747" cy="69997"/>
                  </a:xfrm>
                  <a:custGeom>
                    <a:avLst/>
                    <a:gdLst>
                      <a:gd name="connsiteX0" fmla="*/ 10675 w 17747"/>
                      <a:gd name="connsiteY0" fmla="*/ 0 h 69997"/>
                      <a:gd name="connsiteX1" fmla="*/ 0 w 17747"/>
                      <a:gd name="connsiteY1" fmla="*/ 0 h 69997"/>
                      <a:gd name="connsiteX2" fmla="*/ 0 w 17747"/>
                      <a:gd name="connsiteY2" fmla="*/ 69998 h 69997"/>
                      <a:gd name="connsiteX3" fmla="*/ 10675 w 17747"/>
                      <a:gd name="connsiteY3" fmla="*/ 69998 h 69997"/>
                      <a:gd name="connsiteX4" fmla="*/ 17747 w 17747"/>
                      <a:gd name="connsiteY4" fmla="*/ 62926 h 69997"/>
                      <a:gd name="connsiteX5" fmla="*/ 17747 w 17747"/>
                      <a:gd name="connsiteY5" fmla="*/ 7027 h 69997"/>
                      <a:gd name="connsiteX6" fmla="*/ 10675 w 17747"/>
                      <a:gd name="connsiteY6" fmla="*/ 0 h 69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747" h="69997">
                        <a:moveTo>
                          <a:pt x="10675" y="0"/>
                        </a:moveTo>
                        <a:lnTo>
                          <a:pt x="0" y="0"/>
                        </a:lnTo>
                        <a:lnTo>
                          <a:pt x="0" y="69998"/>
                        </a:lnTo>
                        <a:lnTo>
                          <a:pt x="10675" y="69998"/>
                        </a:lnTo>
                        <a:cubicBezTo>
                          <a:pt x="14549" y="69998"/>
                          <a:pt x="17747" y="66800"/>
                          <a:pt x="17747" y="62926"/>
                        </a:cubicBezTo>
                        <a:lnTo>
                          <a:pt x="17747" y="7027"/>
                        </a:lnTo>
                        <a:cubicBezTo>
                          <a:pt x="17747" y="3198"/>
                          <a:pt x="14549" y="0"/>
                          <a:pt x="10675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4" name="Graphic 3">
                  <a:extLst>
                    <a:ext uri="{FF2B5EF4-FFF2-40B4-BE49-F238E27FC236}">
                      <a16:creationId xmlns:a16="http://schemas.microsoft.com/office/drawing/2014/main" id="{806AF2D5-AD46-4329-B49E-C8DCE298B3F1}"/>
                    </a:ext>
                  </a:extLst>
                </p:cNvPr>
                <p:cNvGrpSpPr/>
                <p:nvPr/>
              </p:nvGrpSpPr>
              <p:grpSpPr>
                <a:xfrm>
                  <a:off x="10316922" y="3838747"/>
                  <a:ext cx="66026" cy="66069"/>
                  <a:chOff x="1810261" y="4284198"/>
                  <a:chExt cx="69997" cy="70042"/>
                </a:xfrm>
              </p:grpSpPr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DC0DE4B2-7AFF-4600-AE88-B4298E830685}"/>
                      </a:ext>
                    </a:extLst>
                  </p:cNvPr>
                  <p:cNvSpPr/>
                  <p:nvPr/>
                </p:nvSpPr>
                <p:spPr>
                  <a:xfrm>
                    <a:off x="1810261" y="4284244"/>
                    <a:ext cx="69997" cy="69997"/>
                  </a:xfrm>
                  <a:custGeom>
                    <a:avLst/>
                    <a:gdLst>
                      <a:gd name="connsiteX0" fmla="*/ 44458 w 69997"/>
                      <a:gd name="connsiteY0" fmla="*/ 69998 h 69997"/>
                      <a:gd name="connsiteX1" fmla="*/ 25540 w 69997"/>
                      <a:gd name="connsiteY1" fmla="*/ 69998 h 69997"/>
                      <a:gd name="connsiteX2" fmla="*/ 0 w 69997"/>
                      <a:gd name="connsiteY2" fmla="*/ 44458 h 69997"/>
                      <a:gd name="connsiteX3" fmla="*/ 0 w 69997"/>
                      <a:gd name="connsiteY3" fmla="*/ 25540 h 69997"/>
                      <a:gd name="connsiteX4" fmla="*/ 25540 w 69997"/>
                      <a:gd name="connsiteY4" fmla="*/ 0 h 69997"/>
                      <a:gd name="connsiteX5" fmla="*/ 44458 w 69997"/>
                      <a:gd name="connsiteY5" fmla="*/ 0 h 69997"/>
                      <a:gd name="connsiteX6" fmla="*/ 69998 w 69997"/>
                      <a:gd name="connsiteY6" fmla="*/ 25540 h 69997"/>
                      <a:gd name="connsiteX7" fmla="*/ 69998 w 69997"/>
                      <a:gd name="connsiteY7" fmla="*/ 44458 h 69997"/>
                      <a:gd name="connsiteX8" fmla="*/ 44458 w 69997"/>
                      <a:gd name="connsiteY8" fmla="*/ 69998 h 69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997" h="69997">
                        <a:moveTo>
                          <a:pt x="44458" y="69998"/>
                        </a:moveTo>
                        <a:lnTo>
                          <a:pt x="25540" y="69998"/>
                        </a:lnTo>
                        <a:cubicBezTo>
                          <a:pt x="11486" y="69998"/>
                          <a:pt x="0" y="58512"/>
                          <a:pt x="0" y="44458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44458" y="0"/>
                        </a:lnTo>
                        <a:cubicBezTo>
                          <a:pt x="58512" y="0"/>
                          <a:pt x="69998" y="11486"/>
                          <a:pt x="69998" y="25540"/>
                        </a:cubicBezTo>
                        <a:lnTo>
                          <a:pt x="69998" y="44458"/>
                        </a:lnTo>
                        <a:cubicBezTo>
                          <a:pt x="69998" y="58512"/>
                          <a:pt x="58467" y="69998"/>
                          <a:pt x="44458" y="699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F7C0E132-F1F0-4E23-830A-0CB2207AC38F}"/>
                      </a:ext>
                    </a:extLst>
                  </p:cNvPr>
                  <p:cNvSpPr/>
                  <p:nvPr/>
                </p:nvSpPr>
                <p:spPr>
                  <a:xfrm>
                    <a:off x="1862511" y="4284198"/>
                    <a:ext cx="17747" cy="69998"/>
                  </a:xfrm>
                  <a:custGeom>
                    <a:avLst/>
                    <a:gdLst>
                      <a:gd name="connsiteX0" fmla="*/ 10675 w 17747"/>
                      <a:gd name="connsiteY0" fmla="*/ 0 h 69998"/>
                      <a:gd name="connsiteX1" fmla="*/ 0 w 17747"/>
                      <a:gd name="connsiteY1" fmla="*/ 0 h 69998"/>
                      <a:gd name="connsiteX2" fmla="*/ 0 w 17747"/>
                      <a:gd name="connsiteY2" fmla="*/ 69998 h 69998"/>
                      <a:gd name="connsiteX3" fmla="*/ 10675 w 17747"/>
                      <a:gd name="connsiteY3" fmla="*/ 69998 h 69998"/>
                      <a:gd name="connsiteX4" fmla="*/ 17747 w 17747"/>
                      <a:gd name="connsiteY4" fmla="*/ 62926 h 69998"/>
                      <a:gd name="connsiteX5" fmla="*/ 17747 w 17747"/>
                      <a:gd name="connsiteY5" fmla="*/ 7027 h 69998"/>
                      <a:gd name="connsiteX6" fmla="*/ 10675 w 17747"/>
                      <a:gd name="connsiteY6" fmla="*/ 0 h 6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747" h="69998">
                        <a:moveTo>
                          <a:pt x="10675" y="0"/>
                        </a:moveTo>
                        <a:lnTo>
                          <a:pt x="0" y="0"/>
                        </a:lnTo>
                        <a:lnTo>
                          <a:pt x="0" y="69998"/>
                        </a:lnTo>
                        <a:lnTo>
                          <a:pt x="10675" y="69998"/>
                        </a:lnTo>
                        <a:cubicBezTo>
                          <a:pt x="14549" y="69998"/>
                          <a:pt x="17747" y="66800"/>
                          <a:pt x="17747" y="62926"/>
                        </a:cubicBezTo>
                        <a:lnTo>
                          <a:pt x="17747" y="7027"/>
                        </a:lnTo>
                        <a:cubicBezTo>
                          <a:pt x="17747" y="3198"/>
                          <a:pt x="14549" y="0"/>
                          <a:pt x="10675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5" name="Graphic 3">
                  <a:extLst>
                    <a:ext uri="{FF2B5EF4-FFF2-40B4-BE49-F238E27FC236}">
                      <a16:creationId xmlns:a16="http://schemas.microsoft.com/office/drawing/2014/main" id="{92036469-4FD9-425B-A86F-BD4E497B0088}"/>
                    </a:ext>
                  </a:extLst>
                </p:cNvPr>
                <p:cNvGrpSpPr/>
                <p:nvPr/>
              </p:nvGrpSpPr>
              <p:grpSpPr>
                <a:xfrm>
                  <a:off x="10316922" y="3949685"/>
                  <a:ext cx="66026" cy="66027"/>
                  <a:chOff x="1810261" y="4401808"/>
                  <a:chExt cx="69997" cy="69998"/>
                </a:xfrm>
              </p:grpSpPr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75DFEE46-32B2-438D-B7C4-3B6DB15E80AD}"/>
                      </a:ext>
                    </a:extLst>
                  </p:cNvPr>
                  <p:cNvSpPr/>
                  <p:nvPr/>
                </p:nvSpPr>
                <p:spPr>
                  <a:xfrm>
                    <a:off x="1810261" y="4401808"/>
                    <a:ext cx="69997" cy="69998"/>
                  </a:xfrm>
                  <a:custGeom>
                    <a:avLst/>
                    <a:gdLst>
                      <a:gd name="connsiteX0" fmla="*/ 44458 w 69997"/>
                      <a:gd name="connsiteY0" fmla="*/ 69998 h 69998"/>
                      <a:gd name="connsiteX1" fmla="*/ 25540 w 69997"/>
                      <a:gd name="connsiteY1" fmla="*/ 69998 h 69998"/>
                      <a:gd name="connsiteX2" fmla="*/ 0 w 69997"/>
                      <a:gd name="connsiteY2" fmla="*/ 44458 h 69998"/>
                      <a:gd name="connsiteX3" fmla="*/ 0 w 69997"/>
                      <a:gd name="connsiteY3" fmla="*/ 25540 h 69998"/>
                      <a:gd name="connsiteX4" fmla="*/ 25540 w 69997"/>
                      <a:gd name="connsiteY4" fmla="*/ 0 h 69998"/>
                      <a:gd name="connsiteX5" fmla="*/ 44458 w 69997"/>
                      <a:gd name="connsiteY5" fmla="*/ 0 h 69998"/>
                      <a:gd name="connsiteX6" fmla="*/ 69998 w 69997"/>
                      <a:gd name="connsiteY6" fmla="*/ 25540 h 69998"/>
                      <a:gd name="connsiteX7" fmla="*/ 69998 w 69997"/>
                      <a:gd name="connsiteY7" fmla="*/ 44458 h 69998"/>
                      <a:gd name="connsiteX8" fmla="*/ 44458 w 69997"/>
                      <a:gd name="connsiteY8" fmla="*/ 69998 h 6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997" h="69998">
                        <a:moveTo>
                          <a:pt x="44458" y="69998"/>
                        </a:moveTo>
                        <a:lnTo>
                          <a:pt x="25540" y="69998"/>
                        </a:lnTo>
                        <a:cubicBezTo>
                          <a:pt x="11486" y="69998"/>
                          <a:pt x="0" y="58512"/>
                          <a:pt x="0" y="44458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44458" y="0"/>
                        </a:lnTo>
                        <a:cubicBezTo>
                          <a:pt x="58512" y="0"/>
                          <a:pt x="69998" y="11486"/>
                          <a:pt x="69998" y="25540"/>
                        </a:cubicBezTo>
                        <a:lnTo>
                          <a:pt x="69998" y="44458"/>
                        </a:lnTo>
                        <a:cubicBezTo>
                          <a:pt x="69998" y="58512"/>
                          <a:pt x="58467" y="69998"/>
                          <a:pt x="44458" y="699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4DCE4F73-63AA-4271-85E9-7FC41CC5E603}"/>
                      </a:ext>
                    </a:extLst>
                  </p:cNvPr>
                  <p:cNvSpPr/>
                  <p:nvPr/>
                </p:nvSpPr>
                <p:spPr>
                  <a:xfrm>
                    <a:off x="1862511" y="4401808"/>
                    <a:ext cx="17747" cy="69998"/>
                  </a:xfrm>
                  <a:custGeom>
                    <a:avLst/>
                    <a:gdLst>
                      <a:gd name="connsiteX0" fmla="*/ 10675 w 17747"/>
                      <a:gd name="connsiteY0" fmla="*/ 0 h 69998"/>
                      <a:gd name="connsiteX1" fmla="*/ 0 w 17747"/>
                      <a:gd name="connsiteY1" fmla="*/ 0 h 69998"/>
                      <a:gd name="connsiteX2" fmla="*/ 0 w 17747"/>
                      <a:gd name="connsiteY2" fmla="*/ 69998 h 69998"/>
                      <a:gd name="connsiteX3" fmla="*/ 10675 w 17747"/>
                      <a:gd name="connsiteY3" fmla="*/ 69998 h 69998"/>
                      <a:gd name="connsiteX4" fmla="*/ 17747 w 17747"/>
                      <a:gd name="connsiteY4" fmla="*/ 62926 h 69998"/>
                      <a:gd name="connsiteX5" fmla="*/ 17747 w 17747"/>
                      <a:gd name="connsiteY5" fmla="*/ 7027 h 69998"/>
                      <a:gd name="connsiteX6" fmla="*/ 10675 w 17747"/>
                      <a:gd name="connsiteY6" fmla="*/ 0 h 6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747" h="69998">
                        <a:moveTo>
                          <a:pt x="10675" y="0"/>
                        </a:moveTo>
                        <a:lnTo>
                          <a:pt x="0" y="0"/>
                        </a:lnTo>
                        <a:lnTo>
                          <a:pt x="0" y="69998"/>
                        </a:lnTo>
                        <a:lnTo>
                          <a:pt x="10675" y="69998"/>
                        </a:lnTo>
                        <a:cubicBezTo>
                          <a:pt x="14549" y="69998"/>
                          <a:pt x="17747" y="66800"/>
                          <a:pt x="17747" y="62926"/>
                        </a:cubicBezTo>
                        <a:lnTo>
                          <a:pt x="17747" y="7027"/>
                        </a:lnTo>
                        <a:cubicBezTo>
                          <a:pt x="17747" y="3153"/>
                          <a:pt x="14549" y="0"/>
                          <a:pt x="10675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6" name="Graphic 3">
                  <a:extLst>
                    <a:ext uri="{FF2B5EF4-FFF2-40B4-BE49-F238E27FC236}">
                      <a16:creationId xmlns:a16="http://schemas.microsoft.com/office/drawing/2014/main" id="{20FBBD3E-594F-46FF-B128-369D8AE9D13E}"/>
                    </a:ext>
                  </a:extLst>
                </p:cNvPr>
                <p:cNvGrpSpPr/>
                <p:nvPr/>
              </p:nvGrpSpPr>
              <p:grpSpPr>
                <a:xfrm>
                  <a:off x="10911039" y="3727853"/>
                  <a:ext cx="66027" cy="66026"/>
                  <a:chOff x="2440107" y="4166635"/>
                  <a:chExt cx="69998" cy="69997"/>
                </a:xfrm>
              </p:grpSpPr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0867C1CB-2677-436B-9BB2-065D245267A9}"/>
                      </a:ext>
                    </a:extLst>
                  </p:cNvPr>
                  <p:cNvSpPr/>
                  <p:nvPr/>
                </p:nvSpPr>
                <p:spPr>
                  <a:xfrm>
                    <a:off x="2440107" y="4166635"/>
                    <a:ext cx="69998" cy="69997"/>
                  </a:xfrm>
                  <a:custGeom>
                    <a:avLst/>
                    <a:gdLst>
                      <a:gd name="connsiteX0" fmla="*/ 44458 w 69998"/>
                      <a:gd name="connsiteY0" fmla="*/ 69998 h 69997"/>
                      <a:gd name="connsiteX1" fmla="*/ 25540 w 69998"/>
                      <a:gd name="connsiteY1" fmla="*/ 69998 h 69997"/>
                      <a:gd name="connsiteX2" fmla="*/ 0 w 69998"/>
                      <a:gd name="connsiteY2" fmla="*/ 44458 h 69997"/>
                      <a:gd name="connsiteX3" fmla="*/ 0 w 69998"/>
                      <a:gd name="connsiteY3" fmla="*/ 25540 h 69997"/>
                      <a:gd name="connsiteX4" fmla="*/ 25540 w 69998"/>
                      <a:gd name="connsiteY4" fmla="*/ 0 h 69997"/>
                      <a:gd name="connsiteX5" fmla="*/ 44458 w 69998"/>
                      <a:gd name="connsiteY5" fmla="*/ 0 h 69997"/>
                      <a:gd name="connsiteX6" fmla="*/ 69998 w 69998"/>
                      <a:gd name="connsiteY6" fmla="*/ 25540 h 69997"/>
                      <a:gd name="connsiteX7" fmla="*/ 69998 w 69998"/>
                      <a:gd name="connsiteY7" fmla="*/ 44458 h 69997"/>
                      <a:gd name="connsiteX8" fmla="*/ 44458 w 69998"/>
                      <a:gd name="connsiteY8" fmla="*/ 69998 h 69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998" h="69997">
                        <a:moveTo>
                          <a:pt x="44458" y="69998"/>
                        </a:moveTo>
                        <a:lnTo>
                          <a:pt x="25540" y="69998"/>
                        </a:lnTo>
                        <a:cubicBezTo>
                          <a:pt x="11486" y="69998"/>
                          <a:pt x="0" y="58512"/>
                          <a:pt x="0" y="44458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44458" y="0"/>
                        </a:lnTo>
                        <a:cubicBezTo>
                          <a:pt x="58512" y="0"/>
                          <a:pt x="69998" y="11486"/>
                          <a:pt x="69998" y="25540"/>
                        </a:cubicBezTo>
                        <a:lnTo>
                          <a:pt x="69998" y="44458"/>
                        </a:lnTo>
                        <a:cubicBezTo>
                          <a:pt x="69998" y="58512"/>
                          <a:pt x="58512" y="69998"/>
                          <a:pt x="44458" y="699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B6DAB81C-3D2F-4872-8277-E29D4AE8AAE1}"/>
                      </a:ext>
                    </a:extLst>
                  </p:cNvPr>
                  <p:cNvSpPr/>
                  <p:nvPr/>
                </p:nvSpPr>
                <p:spPr>
                  <a:xfrm>
                    <a:off x="2492357" y="4166635"/>
                    <a:ext cx="17747" cy="69997"/>
                  </a:xfrm>
                  <a:custGeom>
                    <a:avLst/>
                    <a:gdLst>
                      <a:gd name="connsiteX0" fmla="*/ 10675 w 17747"/>
                      <a:gd name="connsiteY0" fmla="*/ 0 h 69997"/>
                      <a:gd name="connsiteX1" fmla="*/ 0 w 17747"/>
                      <a:gd name="connsiteY1" fmla="*/ 0 h 69997"/>
                      <a:gd name="connsiteX2" fmla="*/ 0 w 17747"/>
                      <a:gd name="connsiteY2" fmla="*/ 69998 h 69997"/>
                      <a:gd name="connsiteX3" fmla="*/ 10675 w 17747"/>
                      <a:gd name="connsiteY3" fmla="*/ 69998 h 69997"/>
                      <a:gd name="connsiteX4" fmla="*/ 17747 w 17747"/>
                      <a:gd name="connsiteY4" fmla="*/ 62926 h 69997"/>
                      <a:gd name="connsiteX5" fmla="*/ 17747 w 17747"/>
                      <a:gd name="connsiteY5" fmla="*/ 7027 h 69997"/>
                      <a:gd name="connsiteX6" fmla="*/ 10675 w 17747"/>
                      <a:gd name="connsiteY6" fmla="*/ 0 h 69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747" h="69997">
                        <a:moveTo>
                          <a:pt x="10675" y="0"/>
                        </a:moveTo>
                        <a:lnTo>
                          <a:pt x="0" y="0"/>
                        </a:lnTo>
                        <a:lnTo>
                          <a:pt x="0" y="69998"/>
                        </a:lnTo>
                        <a:lnTo>
                          <a:pt x="10675" y="69998"/>
                        </a:lnTo>
                        <a:cubicBezTo>
                          <a:pt x="14549" y="69998"/>
                          <a:pt x="17747" y="66800"/>
                          <a:pt x="17747" y="62926"/>
                        </a:cubicBezTo>
                        <a:lnTo>
                          <a:pt x="17747" y="7027"/>
                        </a:lnTo>
                        <a:cubicBezTo>
                          <a:pt x="17747" y="3198"/>
                          <a:pt x="14549" y="0"/>
                          <a:pt x="10675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7" name="Graphic 3">
                  <a:extLst>
                    <a:ext uri="{FF2B5EF4-FFF2-40B4-BE49-F238E27FC236}">
                      <a16:creationId xmlns:a16="http://schemas.microsoft.com/office/drawing/2014/main" id="{967A510A-2D07-4FD7-ADB1-03FE9919BF71}"/>
                    </a:ext>
                  </a:extLst>
                </p:cNvPr>
                <p:cNvGrpSpPr/>
                <p:nvPr/>
              </p:nvGrpSpPr>
              <p:grpSpPr>
                <a:xfrm>
                  <a:off x="10911039" y="3838747"/>
                  <a:ext cx="66027" cy="66069"/>
                  <a:chOff x="2440107" y="4284198"/>
                  <a:chExt cx="69998" cy="70042"/>
                </a:xfrm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8E8FFC6F-B521-4CDB-9410-F52374AB7ED7}"/>
                      </a:ext>
                    </a:extLst>
                  </p:cNvPr>
                  <p:cNvSpPr/>
                  <p:nvPr/>
                </p:nvSpPr>
                <p:spPr>
                  <a:xfrm>
                    <a:off x="2440107" y="4284244"/>
                    <a:ext cx="69998" cy="69997"/>
                  </a:xfrm>
                  <a:custGeom>
                    <a:avLst/>
                    <a:gdLst>
                      <a:gd name="connsiteX0" fmla="*/ 44458 w 69998"/>
                      <a:gd name="connsiteY0" fmla="*/ 69998 h 69997"/>
                      <a:gd name="connsiteX1" fmla="*/ 25540 w 69998"/>
                      <a:gd name="connsiteY1" fmla="*/ 69998 h 69997"/>
                      <a:gd name="connsiteX2" fmla="*/ 0 w 69998"/>
                      <a:gd name="connsiteY2" fmla="*/ 44458 h 69997"/>
                      <a:gd name="connsiteX3" fmla="*/ 0 w 69998"/>
                      <a:gd name="connsiteY3" fmla="*/ 25540 h 69997"/>
                      <a:gd name="connsiteX4" fmla="*/ 25540 w 69998"/>
                      <a:gd name="connsiteY4" fmla="*/ 0 h 69997"/>
                      <a:gd name="connsiteX5" fmla="*/ 44458 w 69998"/>
                      <a:gd name="connsiteY5" fmla="*/ 0 h 69997"/>
                      <a:gd name="connsiteX6" fmla="*/ 69998 w 69998"/>
                      <a:gd name="connsiteY6" fmla="*/ 25540 h 69997"/>
                      <a:gd name="connsiteX7" fmla="*/ 69998 w 69998"/>
                      <a:gd name="connsiteY7" fmla="*/ 44458 h 69997"/>
                      <a:gd name="connsiteX8" fmla="*/ 44458 w 69998"/>
                      <a:gd name="connsiteY8" fmla="*/ 69998 h 69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998" h="69997">
                        <a:moveTo>
                          <a:pt x="44458" y="69998"/>
                        </a:moveTo>
                        <a:lnTo>
                          <a:pt x="25540" y="69998"/>
                        </a:lnTo>
                        <a:cubicBezTo>
                          <a:pt x="11486" y="69998"/>
                          <a:pt x="0" y="58512"/>
                          <a:pt x="0" y="44458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44458" y="0"/>
                        </a:lnTo>
                        <a:cubicBezTo>
                          <a:pt x="58512" y="0"/>
                          <a:pt x="69998" y="11486"/>
                          <a:pt x="69998" y="25540"/>
                        </a:cubicBezTo>
                        <a:lnTo>
                          <a:pt x="69998" y="44458"/>
                        </a:lnTo>
                        <a:cubicBezTo>
                          <a:pt x="69998" y="58512"/>
                          <a:pt x="58512" y="69998"/>
                          <a:pt x="44458" y="699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DA6A182B-2F6B-4E8F-B8C6-DCC71A6A5EF4}"/>
                      </a:ext>
                    </a:extLst>
                  </p:cNvPr>
                  <p:cNvSpPr/>
                  <p:nvPr/>
                </p:nvSpPr>
                <p:spPr>
                  <a:xfrm>
                    <a:off x="2492357" y="4284198"/>
                    <a:ext cx="17747" cy="69998"/>
                  </a:xfrm>
                  <a:custGeom>
                    <a:avLst/>
                    <a:gdLst>
                      <a:gd name="connsiteX0" fmla="*/ 10675 w 17747"/>
                      <a:gd name="connsiteY0" fmla="*/ 0 h 69998"/>
                      <a:gd name="connsiteX1" fmla="*/ 0 w 17747"/>
                      <a:gd name="connsiteY1" fmla="*/ 0 h 69998"/>
                      <a:gd name="connsiteX2" fmla="*/ 0 w 17747"/>
                      <a:gd name="connsiteY2" fmla="*/ 69998 h 69998"/>
                      <a:gd name="connsiteX3" fmla="*/ 10675 w 17747"/>
                      <a:gd name="connsiteY3" fmla="*/ 69998 h 69998"/>
                      <a:gd name="connsiteX4" fmla="*/ 17747 w 17747"/>
                      <a:gd name="connsiteY4" fmla="*/ 62926 h 69998"/>
                      <a:gd name="connsiteX5" fmla="*/ 17747 w 17747"/>
                      <a:gd name="connsiteY5" fmla="*/ 7027 h 69998"/>
                      <a:gd name="connsiteX6" fmla="*/ 10675 w 17747"/>
                      <a:gd name="connsiteY6" fmla="*/ 0 h 6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747" h="69998">
                        <a:moveTo>
                          <a:pt x="10675" y="0"/>
                        </a:moveTo>
                        <a:lnTo>
                          <a:pt x="0" y="0"/>
                        </a:lnTo>
                        <a:lnTo>
                          <a:pt x="0" y="69998"/>
                        </a:lnTo>
                        <a:lnTo>
                          <a:pt x="10675" y="69998"/>
                        </a:lnTo>
                        <a:cubicBezTo>
                          <a:pt x="14549" y="69998"/>
                          <a:pt x="17747" y="66800"/>
                          <a:pt x="17747" y="62926"/>
                        </a:cubicBezTo>
                        <a:lnTo>
                          <a:pt x="17747" y="7027"/>
                        </a:lnTo>
                        <a:cubicBezTo>
                          <a:pt x="17747" y="3198"/>
                          <a:pt x="14549" y="0"/>
                          <a:pt x="10675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grpSp>
              <p:nvGrpSpPr>
                <p:cNvPr id="38" name="Graphic 3">
                  <a:extLst>
                    <a:ext uri="{FF2B5EF4-FFF2-40B4-BE49-F238E27FC236}">
                      <a16:creationId xmlns:a16="http://schemas.microsoft.com/office/drawing/2014/main" id="{B3730742-F95F-47A3-81C2-46DB0D774D15}"/>
                    </a:ext>
                  </a:extLst>
                </p:cNvPr>
                <p:cNvGrpSpPr/>
                <p:nvPr/>
              </p:nvGrpSpPr>
              <p:grpSpPr>
                <a:xfrm>
                  <a:off x="10911039" y="3949685"/>
                  <a:ext cx="66027" cy="66027"/>
                  <a:chOff x="2440107" y="4401808"/>
                  <a:chExt cx="69998" cy="69998"/>
                </a:xfrm>
              </p:grpSpPr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AA2A1F2F-C70D-40A0-95B8-25CE9ADFA92B}"/>
                      </a:ext>
                    </a:extLst>
                  </p:cNvPr>
                  <p:cNvSpPr/>
                  <p:nvPr/>
                </p:nvSpPr>
                <p:spPr>
                  <a:xfrm>
                    <a:off x="2440107" y="4401808"/>
                    <a:ext cx="69998" cy="69998"/>
                  </a:xfrm>
                  <a:custGeom>
                    <a:avLst/>
                    <a:gdLst>
                      <a:gd name="connsiteX0" fmla="*/ 44458 w 69998"/>
                      <a:gd name="connsiteY0" fmla="*/ 69998 h 69998"/>
                      <a:gd name="connsiteX1" fmla="*/ 25540 w 69998"/>
                      <a:gd name="connsiteY1" fmla="*/ 69998 h 69998"/>
                      <a:gd name="connsiteX2" fmla="*/ 0 w 69998"/>
                      <a:gd name="connsiteY2" fmla="*/ 44458 h 69998"/>
                      <a:gd name="connsiteX3" fmla="*/ 0 w 69998"/>
                      <a:gd name="connsiteY3" fmla="*/ 25540 h 69998"/>
                      <a:gd name="connsiteX4" fmla="*/ 25540 w 69998"/>
                      <a:gd name="connsiteY4" fmla="*/ 0 h 69998"/>
                      <a:gd name="connsiteX5" fmla="*/ 44458 w 69998"/>
                      <a:gd name="connsiteY5" fmla="*/ 0 h 69998"/>
                      <a:gd name="connsiteX6" fmla="*/ 69998 w 69998"/>
                      <a:gd name="connsiteY6" fmla="*/ 25540 h 69998"/>
                      <a:gd name="connsiteX7" fmla="*/ 69998 w 69998"/>
                      <a:gd name="connsiteY7" fmla="*/ 44458 h 69998"/>
                      <a:gd name="connsiteX8" fmla="*/ 44458 w 69998"/>
                      <a:gd name="connsiteY8" fmla="*/ 69998 h 6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998" h="69998">
                        <a:moveTo>
                          <a:pt x="44458" y="69998"/>
                        </a:moveTo>
                        <a:lnTo>
                          <a:pt x="25540" y="69998"/>
                        </a:lnTo>
                        <a:cubicBezTo>
                          <a:pt x="11486" y="69998"/>
                          <a:pt x="0" y="58512"/>
                          <a:pt x="0" y="44458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44458" y="0"/>
                        </a:lnTo>
                        <a:cubicBezTo>
                          <a:pt x="58512" y="0"/>
                          <a:pt x="69998" y="11486"/>
                          <a:pt x="69998" y="25540"/>
                        </a:cubicBezTo>
                        <a:lnTo>
                          <a:pt x="69998" y="44458"/>
                        </a:lnTo>
                        <a:cubicBezTo>
                          <a:pt x="69998" y="58512"/>
                          <a:pt x="58512" y="69998"/>
                          <a:pt x="44458" y="6999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E0F0A962-6594-422A-B268-1DE07DE55E0D}"/>
                      </a:ext>
                    </a:extLst>
                  </p:cNvPr>
                  <p:cNvSpPr/>
                  <p:nvPr/>
                </p:nvSpPr>
                <p:spPr>
                  <a:xfrm>
                    <a:off x="2492357" y="4401808"/>
                    <a:ext cx="17747" cy="69998"/>
                  </a:xfrm>
                  <a:custGeom>
                    <a:avLst/>
                    <a:gdLst>
                      <a:gd name="connsiteX0" fmla="*/ 10675 w 17747"/>
                      <a:gd name="connsiteY0" fmla="*/ 0 h 69998"/>
                      <a:gd name="connsiteX1" fmla="*/ 0 w 17747"/>
                      <a:gd name="connsiteY1" fmla="*/ 0 h 69998"/>
                      <a:gd name="connsiteX2" fmla="*/ 0 w 17747"/>
                      <a:gd name="connsiteY2" fmla="*/ 69998 h 69998"/>
                      <a:gd name="connsiteX3" fmla="*/ 10675 w 17747"/>
                      <a:gd name="connsiteY3" fmla="*/ 69998 h 69998"/>
                      <a:gd name="connsiteX4" fmla="*/ 17747 w 17747"/>
                      <a:gd name="connsiteY4" fmla="*/ 62926 h 69998"/>
                      <a:gd name="connsiteX5" fmla="*/ 17747 w 17747"/>
                      <a:gd name="connsiteY5" fmla="*/ 7027 h 69998"/>
                      <a:gd name="connsiteX6" fmla="*/ 10675 w 17747"/>
                      <a:gd name="connsiteY6" fmla="*/ 0 h 6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7747" h="69998">
                        <a:moveTo>
                          <a:pt x="10675" y="0"/>
                        </a:moveTo>
                        <a:lnTo>
                          <a:pt x="0" y="0"/>
                        </a:lnTo>
                        <a:lnTo>
                          <a:pt x="0" y="69998"/>
                        </a:lnTo>
                        <a:lnTo>
                          <a:pt x="10675" y="69998"/>
                        </a:lnTo>
                        <a:cubicBezTo>
                          <a:pt x="14549" y="69998"/>
                          <a:pt x="17747" y="66800"/>
                          <a:pt x="17747" y="62926"/>
                        </a:cubicBezTo>
                        <a:lnTo>
                          <a:pt x="17747" y="7027"/>
                        </a:lnTo>
                        <a:cubicBezTo>
                          <a:pt x="17747" y="3153"/>
                          <a:pt x="14549" y="0"/>
                          <a:pt x="10675" y="0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2719970C-98D4-4B6B-8E26-B68EDD9EF1DE}"/>
                    </a:ext>
                  </a:extLst>
                </p:cNvPr>
                <p:cNvSpPr/>
                <p:nvPr/>
              </p:nvSpPr>
              <p:spPr>
                <a:xfrm>
                  <a:off x="10537224" y="4046558"/>
                  <a:ext cx="222639" cy="182700"/>
                </a:xfrm>
                <a:custGeom>
                  <a:avLst/>
                  <a:gdLst>
                    <a:gd name="connsiteX0" fmla="*/ 0 w 236028"/>
                    <a:gd name="connsiteY0" fmla="*/ 0 h 193687"/>
                    <a:gd name="connsiteX1" fmla="*/ 236029 w 236028"/>
                    <a:gd name="connsiteY1" fmla="*/ 0 h 193687"/>
                    <a:gd name="connsiteX2" fmla="*/ 236029 w 236028"/>
                    <a:gd name="connsiteY2" fmla="*/ 193688 h 193687"/>
                    <a:gd name="connsiteX3" fmla="*/ 0 w 236028"/>
                    <a:gd name="connsiteY3" fmla="*/ 193688 h 193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6028" h="193687">
                      <a:moveTo>
                        <a:pt x="0" y="0"/>
                      </a:moveTo>
                      <a:lnTo>
                        <a:pt x="236029" y="0"/>
                      </a:lnTo>
                      <a:lnTo>
                        <a:pt x="236029" y="193688"/>
                      </a:lnTo>
                      <a:lnTo>
                        <a:pt x="0" y="19368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175F0B1B-E255-4D79-94B0-2D5E6962E1B7}"/>
                    </a:ext>
                  </a:extLst>
                </p:cNvPr>
                <p:cNvSpPr/>
                <p:nvPr/>
              </p:nvSpPr>
              <p:spPr>
                <a:xfrm>
                  <a:off x="10488547" y="4023572"/>
                  <a:ext cx="320187" cy="45930"/>
                </a:xfrm>
                <a:custGeom>
                  <a:avLst/>
                  <a:gdLst>
                    <a:gd name="connsiteX0" fmla="*/ 183539 w 339442"/>
                    <a:gd name="connsiteY0" fmla="*/ 47702 h 48692"/>
                    <a:gd name="connsiteX1" fmla="*/ 155927 w 339442"/>
                    <a:gd name="connsiteY1" fmla="*/ 47702 h 48692"/>
                    <a:gd name="connsiteX2" fmla="*/ 55524 w 339442"/>
                    <a:gd name="connsiteY2" fmla="*/ 47297 h 48692"/>
                    <a:gd name="connsiteX3" fmla="*/ 51606 w 339442"/>
                    <a:gd name="connsiteY3" fmla="*/ 48693 h 48692"/>
                    <a:gd name="connsiteX4" fmla="*/ 8319 w 339442"/>
                    <a:gd name="connsiteY4" fmla="*/ 48558 h 48692"/>
                    <a:gd name="connsiteX5" fmla="*/ 76 w 339442"/>
                    <a:gd name="connsiteY5" fmla="*/ 39729 h 48692"/>
                    <a:gd name="connsiteX6" fmla="*/ 31 w 339442"/>
                    <a:gd name="connsiteY6" fmla="*/ 9415 h 48692"/>
                    <a:gd name="connsiteX7" fmla="*/ 9535 w 339442"/>
                    <a:gd name="connsiteY7" fmla="*/ 46 h 48692"/>
                    <a:gd name="connsiteX8" fmla="*/ 182683 w 339442"/>
                    <a:gd name="connsiteY8" fmla="*/ 181 h 48692"/>
                    <a:gd name="connsiteX9" fmla="*/ 328985 w 339442"/>
                    <a:gd name="connsiteY9" fmla="*/ 1 h 48692"/>
                    <a:gd name="connsiteX10" fmla="*/ 339390 w 339442"/>
                    <a:gd name="connsiteY10" fmla="*/ 10271 h 48692"/>
                    <a:gd name="connsiteX11" fmla="*/ 339390 w 339442"/>
                    <a:gd name="connsiteY11" fmla="*/ 38828 h 48692"/>
                    <a:gd name="connsiteX12" fmla="*/ 329345 w 339442"/>
                    <a:gd name="connsiteY12" fmla="*/ 48558 h 48692"/>
                    <a:gd name="connsiteX13" fmla="*/ 287815 w 339442"/>
                    <a:gd name="connsiteY13" fmla="*/ 48648 h 48692"/>
                    <a:gd name="connsiteX14" fmla="*/ 283896 w 339442"/>
                    <a:gd name="connsiteY14" fmla="*/ 47251 h 48692"/>
                    <a:gd name="connsiteX15" fmla="*/ 183539 w 339442"/>
                    <a:gd name="connsiteY15" fmla="*/ 47702 h 48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339442" h="48692">
                      <a:moveTo>
                        <a:pt x="183539" y="47702"/>
                      </a:moveTo>
                      <a:cubicBezTo>
                        <a:pt x="174350" y="46666"/>
                        <a:pt x="165116" y="46666"/>
                        <a:pt x="155927" y="47702"/>
                      </a:cubicBezTo>
                      <a:cubicBezTo>
                        <a:pt x="122459" y="47567"/>
                        <a:pt x="88992" y="47387"/>
                        <a:pt x="55524" y="47297"/>
                      </a:cubicBezTo>
                      <a:cubicBezTo>
                        <a:pt x="54218" y="47297"/>
                        <a:pt x="52912" y="48197"/>
                        <a:pt x="51606" y="48693"/>
                      </a:cubicBezTo>
                      <a:cubicBezTo>
                        <a:pt x="37192" y="48603"/>
                        <a:pt x="22733" y="48288"/>
                        <a:pt x="8319" y="48558"/>
                      </a:cubicBezTo>
                      <a:cubicBezTo>
                        <a:pt x="1607" y="48693"/>
                        <a:pt x="-104" y="45810"/>
                        <a:pt x="76" y="39729"/>
                      </a:cubicBezTo>
                      <a:cubicBezTo>
                        <a:pt x="391" y="29640"/>
                        <a:pt x="526" y="19505"/>
                        <a:pt x="31" y="9415"/>
                      </a:cubicBezTo>
                      <a:cubicBezTo>
                        <a:pt x="-330" y="2118"/>
                        <a:pt x="2463" y="46"/>
                        <a:pt x="9535" y="46"/>
                      </a:cubicBezTo>
                      <a:cubicBezTo>
                        <a:pt x="67236" y="271"/>
                        <a:pt x="124982" y="181"/>
                        <a:pt x="182683" y="181"/>
                      </a:cubicBezTo>
                      <a:cubicBezTo>
                        <a:pt x="231465" y="181"/>
                        <a:pt x="280248" y="361"/>
                        <a:pt x="328985" y="1"/>
                      </a:cubicBezTo>
                      <a:cubicBezTo>
                        <a:pt x="336913" y="-44"/>
                        <a:pt x="339885" y="2163"/>
                        <a:pt x="339390" y="10271"/>
                      </a:cubicBezTo>
                      <a:cubicBezTo>
                        <a:pt x="338759" y="19775"/>
                        <a:pt x="338804" y="29324"/>
                        <a:pt x="339390" y="38828"/>
                      </a:cubicBezTo>
                      <a:cubicBezTo>
                        <a:pt x="339885" y="46666"/>
                        <a:pt x="336732" y="48783"/>
                        <a:pt x="329345" y="48558"/>
                      </a:cubicBezTo>
                      <a:cubicBezTo>
                        <a:pt x="315517" y="48152"/>
                        <a:pt x="301643" y="48558"/>
                        <a:pt x="287815" y="48648"/>
                      </a:cubicBezTo>
                      <a:cubicBezTo>
                        <a:pt x="286509" y="48152"/>
                        <a:pt x="285202" y="47251"/>
                        <a:pt x="283896" y="47251"/>
                      </a:cubicBezTo>
                      <a:cubicBezTo>
                        <a:pt x="250429" y="47342"/>
                        <a:pt x="216961" y="47522"/>
                        <a:pt x="183539" y="4770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86BDF9D-A4A4-460E-BA4B-37E76A703378}"/>
                  </a:ext>
                </a:extLst>
              </p:cNvPr>
              <p:cNvSpPr/>
              <p:nvPr/>
            </p:nvSpPr>
            <p:spPr>
              <a:xfrm>
                <a:off x="10910389" y="2132856"/>
                <a:ext cx="516527" cy="4571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987" rtl="0"/>
                <a:endParaRPr lang="en-US" sz="2400">
                  <a:solidFill>
                    <a:schemeClr val="tx1"/>
                  </a:solidFill>
                  <a:latin typeface="Segoe UI"/>
                </a:endParaRPr>
              </a:p>
            </p:txBody>
          </p:sp>
        </p:grpSp>
      </p:grpSp>
      <p:grpSp>
        <p:nvGrpSpPr>
          <p:cNvPr id="65" name="Graphic 3">
            <a:extLst>
              <a:ext uri="{FF2B5EF4-FFF2-40B4-BE49-F238E27FC236}">
                <a16:creationId xmlns:a16="http://schemas.microsoft.com/office/drawing/2014/main" id="{DD0A88B2-7851-4FBC-B8AF-619CC156E03B}"/>
              </a:ext>
            </a:extLst>
          </p:cNvPr>
          <p:cNvGrpSpPr/>
          <p:nvPr/>
        </p:nvGrpSpPr>
        <p:grpSpPr>
          <a:xfrm>
            <a:off x="314262" y="1208896"/>
            <a:ext cx="797082" cy="797080"/>
            <a:chOff x="3128194" y="1973682"/>
            <a:chExt cx="1237981" cy="1237980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D2D3835-5AD3-4DB3-BB95-57191CCE738C}"/>
                </a:ext>
              </a:extLst>
            </p:cNvPr>
            <p:cNvSpPr/>
            <p:nvPr/>
          </p:nvSpPr>
          <p:spPr>
            <a:xfrm>
              <a:off x="3128194" y="1973682"/>
              <a:ext cx="1237981" cy="12379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0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1" y="1237981"/>
                  </a:cubicBezTo>
                  <a:cubicBezTo>
                    <a:pt x="277132" y="1237981"/>
                    <a:pt x="0" y="960849"/>
                    <a:pt x="0" y="618990"/>
                  </a:cubicBezTo>
                  <a:cubicBezTo>
                    <a:pt x="0" y="277131"/>
                    <a:pt x="277132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solidFill>
              <a:schemeClr val="accent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grpSp>
          <p:nvGrpSpPr>
            <p:cNvPr id="67" name="Graphic 3">
              <a:extLst>
                <a:ext uri="{FF2B5EF4-FFF2-40B4-BE49-F238E27FC236}">
                  <a16:creationId xmlns:a16="http://schemas.microsoft.com/office/drawing/2014/main" id="{48F44789-9054-4F0C-91D1-84D714280FBC}"/>
                </a:ext>
              </a:extLst>
            </p:cNvPr>
            <p:cNvGrpSpPr/>
            <p:nvPr/>
          </p:nvGrpSpPr>
          <p:grpSpPr>
            <a:xfrm>
              <a:off x="3338188" y="2164203"/>
              <a:ext cx="817990" cy="798548"/>
              <a:chOff x="3338188" y="2164203"/>
              <a:chExt cx="817990" cy="798548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339B0674-3801-463A-B475-27C166055A63}"/>
                  </a:ext>
                </a:extLst>
              </p:cNvPr>
              <p:cNvSpPr/>
              <p:nvPr/>
            </p:nvSpPr>
            <p:spPr>
              <a:xfrm>
                <a:off x="3417420" y="2190613"/>
                <a:ext cx="390213" cy="771688"/>
              </a:xfrm>
              <a:custGeom>
                <a:avLst/>
                <a:gdLst>
                  <a:gd name="connsiteX0" fmla="*/ 390214 w 390213"/>
                  <a:gd name="connsiteY0" fmla="*/ 771689 h 771688"/>
                  <a:gd name="connsiteX1" fmla="*/ 0 w 390213"/>
                  <a:gd name="connsiteY1" fmla="*/ 771689 h 771688"/>
                  <a:gd name="connsiteX2" fmla="*/ 0 w 390213"/>
                  <a:gd name="connsiteY2" fmla="*/ 147023 h 771688"/>
                  <a:gd name="connsiteX3" fmla="*/ 195084 w 390213"/>
                  <a:gd name="connsiteY3" fmla="*/ 0 h 771688"/>
                  <a:gd name="connsiteX4" fmla="*/ 390214 w 390213"/>
                  <a:gd name="connsiteY4" fmla="*/ 150626 h 771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213" h="771688">
                    <a:moveTo>
                      <a:pt x="390214" y="771689"/>
                    </a:moveTo>
                    <a:lnTo>
                      <a:pt x="0" y="771689"/>
                    </a:lnTo>
                    <a:lnTo>
                      <a:pt x="0" y="147023"/>
                    </a:lnTo>
                    <a:lnTo>
                      <a:pt x="195084" y="0"/>
                    </a:lnTo>
                    <a:lnTo>
                      <a:pt x="390214" y="15062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A0FF56E9-3F69-4336-BD37-F0B3F0D284C9}"/>
                  </a:ext>
                </a:extLst>
              </p:cNvPr>
              <p:cNvSpPr/>
              <p:nvPr/>
            </p:nvSpPr>
            <p:spPr>
              <a:xfrm>
                <a:off x="3689844" y="2508846"/>
                <a:ext cx="390213" cy="451788"/>
              </a:xfrm>
              <a:custGeom>
                <a:avLst/>
                <a:gdLst>
                  <a:gd name="connsiteX0" fmla="*/ 390214 w 390213"/>
                  <a:gd name="connsiteY0" fmla="*/ 451788 h 451788"/>
                  <a:gd name="connsiteX1" fmla="*/ 0 w 390213"/>
                  <a:gd name="connsiteY1" fmla="*/ 451788 h 451788"/>
                  <a:gd name="connsiteX2" fmla="*/ 0 w 390213"/>
                  <a:gd name="connsiteY2" fmla="*/ 146978 h 451788"/>
                  <a:gd name="connsiteX3" fmla="*/ 195084 w 390213"/>
                  <a:gd name="connsiteY3" fmla="*/ 0 h 451788"/>
                  <a:gd name="connsiteX4" fmla="*/ 390214 w 390213"/>
                  <a:gd name="connsiteY4" fmla="*/ 150626 h 45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213" h="451788">
                    <a:moveTo>
                      <a:pt x="390214" y="451788"/>
                    </a:moveTo>
                    <a:lnTo>
                      <a:pt x="0" y="451788"/>
                    </a:lnTo>
                    <a:lnTo>
                      <a:pt x="0" y="146978"/>
                    </a:lnTo>
                    <a:lnTo>
                      <a:pt x="195084" y="0"/>
                    </a:lnTo>
                    <a:lnTo>
                      <a:pt x="390214" y="150626"/>
                    </a:lnTo>
                    <a:close/>
                  </a:path>
                </a:pathLst>
              </a:custGeom>
              <a:solidFill>
                <a:schemeClr val="bg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A089E0A-2358-4D4A-B878-056A0D8D1FFF}"/>
                  </a:ext>
                </a:extLst>
              </p:cNvPr>
              <p:cNvSpPr/>
              <p:nvPr/>
            </p:nvSpPr>
            <p:spPr>
              <a:xfrm>
                <a:off x="3448792" y="2804837"/>
                <a:ext cx="215188" cy="103457"/>
              </a:xfrm>
              <a:custGeom>
                <a:avLst/>
                <a:gdLst>
                  <a:gd name="connsiteX0" fmla="*/ 209942 w 215187"/>
                  <a:gd name="connsiteY0" fmla="*/ 103457 h 103457"/>
                  <a:gd name="connsiteX1" fmla="*/ 1615 w 215187"/>
                  <a:gd name="connsiteY1" fmla="*/ 103457 h 103457"/>
                  <a:gd name="connsiteX2" fmla="*/ 26029 w 215187"/>
                  <a:gd name="connsiteY2" fmla="*/ 55351 h 103457"/>
                  <a:gd name="connsiteX3" fmla="*/ 30083 w 215187"/>
                  <a:gd name="connsiteY3" fmla="*/ 51072 h 103457"/>
                  <a:gd name="connsiteX4" fmla="*/ 60217 w 215187"/>
                  <a:gd name="connsiteY4" fmla="*/ 8100 h 103457"/>
                  <a:gd name="connsiteX5" fmla="*/ 101612 w 215187"/>
                  <a:gd name="connsiteY5" fmla="*/ 262 h 103457"/>
                  <a:gd name="connsiteX6" fmla="*/ 145935 w 215187"/>
                  <a:gd name="connsiteY6" fmla="*/ 30622 h 103457"/>
                  <a:gd name="connsiteX7" fmla="*/ 149269 w 215187"/>
                  <a:gd name="connsiteY7" fmla="*/ 36883 h 103457"/>
                  <a:gd name="connsiteX8" fmla="*/ 154719 w 215187"/>
                  <a:gd name="connsiteY8" fmla="*/ 39495 h 103457"/>
                  <a:gd name="connsiteX9" fmla="*/ 192195 w 215187"/>
                  <a:gd name="connsiteY9" fmla="*/ 41658 h 103457"/>
                  <a:gd name="connsiteX10" fmla="*/ 209942 w 215187"/>
                  <a:gd name="connsiteY10" fmla="*/ 103457 h 103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187" h="103457">
                    <a:moveTo>
                      <a:pt x="209942" y="103457"/>
                    </a:moveTo>
                    <a:cubicBezTo>
                      <a:pt x="140485" y="103457"/>
                      <a:pt x="71073" y="103457"/>
                      <a:pt x="1615" y="103457"/>
                    </a:cubicBezTo>
                    <a:cubicBezTo>
                      <a:pt x="-3475" y="78638"/>
                      <a:pt x="3147" y="65621"/>
                      <a:pt x="26029" y="55351"/>
                    </a:cubicBezTo>
                    <a:cubicBezTo>
                      <a:pt x="28056" y="54450"/>
                      <a:pt x="29587" y="53594"/>
                      <a:pt x="30083" y="51072"/>
                    </a:cubicBezTo>
                    <a:cubicBezTo>
                      <a:pt x="33551" y="32153"/>
                      <a:pt x="44947" y="18730"/>
                      <a:pt x="60217" y="8100"/>
                    </a:cubicBezTo>
                    <a:cubicBezTo>
                      <a:pt x="73280" y="1614"/>
                      <a:pt x="87108" y="-864"/>
                      <a:pt x="101612" y="262"/>
                    </a:cubicBezTo>
                    <a:cubicBezTo>
                      <a:pt x="120125" y="4902"/>
                      <a:pt x="135846" y="13640"/>
                      <a:pt x="145935" y="30622"/>
                    </a:cubicBezTo>
                    <a:cubicBezTo>
                      <a:pt x="147151" y="32649"/>
                      <a:pt x="148368" y="34721"/>
                      <a:pt x="149269" y="36883"/>
                    </a:cubicBezTo>
                    <a:cubicBezTo>
                      <a:pt x="150350" y="39495"/>
                      <a:pt x="151791" y="40667"/>
                      <a:pt x="154719" y="39495"/>
                    </a:cubicBezTo>
                    <a:cubicBezTo>
                      <a:pt x="167511" y="34451"/>
                      <a:pt x="179988" y="36342"/>
                      <a:pt x="192195" y="41658"/>
                    </a:cubicBezTo>
                    <a:cubicBezTo>
                      <a:pt x="217014" y="57738"/>
                      <a:pt x="219672" y="85080"/>
                      <a:pt x="209942" y="103457"/>
                    </a:cubicBezTo>
                    <a:close/>
                  </a:path>
                </a:pathLst>
              </a:custGeom>
              <a:solidFill>
                <a:srgbClr val="388D43"/>
              </a:solidFill>
              <a:ln w="4502" cap="flat">
                <a:solidFill>
                  <a:srgbClr val="388D4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58F88AE6-BFA2-40E8-8BEE-93D4761AB68D}"/>
                  </a:ext>
                </a:extLst>
              </p:cNvPr>
              <p:cNvSpPr/>
              <p:nvPr/>
            </p:nvSpPr>
            <p:spPr>
              <a:xfrm>
                <a:off x="3689259" y="2938428"/>
                <a:ext cx="447288" cy="24188"/>
              </a:xfrm>
              <a:custGeom>
                <a:avLst/>
                <a:gdLst>
                  <a:gd name="connsiteX0" fmla="*/ 0 w 447288"/>
                  <a:gd name="connsiteY0" fmla="*/ 24008 h 24188"/>
                  <a:gd name="connsiteX1" fmla="*/ 4865 w 447288"/>
                  <a:gd name="connsiteY1" fmla="*/ 315 h 24188"/>
                  <a:gd name="connsiteX2" fmla="*/ 122744 w 447288"/>
                  <a:gd name="connsiteY2" fmla="*/ 0 h 24188"/>
                  <a:gd name="connsiteX3" fmla="*/ 165581 w 447288"/>
                  <a:gd name="connsiteY3" fmla="*/ 0 h 24188"/>
                  <a:gd name="connsiteX4" fmla="*/ 261028 w 447288"/>
                  <a:gd name="connsiteY4" fmla="*/ 45 h 24188"/>
                  <a:gd name="connsiteX5" fmla="*/ 261749 w 447288"/>
                  <a:gd name="connsiteY5" fmla="*/ 225 h 24188"/>
                  <a:gd name="connsiteX6" fmla="*/ 262470 w 447288"/>
                  <a:gd name="connsiteY6" fmla="*/ 0 h 24188"/>
                  <a:gd name="connsiteX7" fmla="*/ 263235 w 447288"/>
                  <a:gd name="connsiteY7" fmla="*/ 135 h 24188"/>
                  <a:gd name="connsiteX8" fmla="*/ 263956 w 447288"/>
                  <a:gd name="connsiteY8" fmla="*/ 0 h 24188"/>
                  <a:gd name="connsiteX9" fmla="*/ 386835 w 447288"/>
                  <a:gd name="connsiteY9" fmla="*/ 0 h 24188"/>
                  <a:gd name="connsiteX10" fmla="*/ 429717 w 447288"/>
                  <a:gd name="connsiteY10" fmla="*/ 270 h 24188"/>
                  <a:gd name="connsiteX11" fmla="*/ 447284 w 447288"/>
                  <a:gd name="connsiteY11" fmla="*/ 12432 h 24188"/>
                  <a:gd name="connsiteX12" fmla="*/ 429987 w 447288"/>
                  <a:gd name="connsiteY12" fmla="*/ 24189 h 24188"/>
                  <a:gd name="connsiteX13" fmla="*/ 249587 w 447288"/>
                  <a:gd name="connsiteY13" fmla="*/ 24189 h 24188"/>
                  <a:gd name="connsiteX14" fmla="*/ 9549 w 447288"/>
                  <a:gd name="connsiteY14" fmla="*/ 24189 h 24188"/>
                  <a:gd name="connsiteX15" fmla="*/ 0 w 447288"/>
                  <a:gd name="connsiteY15" fmla="*/ 24008 h 24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7288" h="24188">
                    <a:moveTo>
                      <a:pt x="0" y="24008"/>
                    </a:moveTo>
                    <a:cubicBezTo>
                      <a:pt x="7793" y="17387"/>
                      <a:pt x="3649" y="8333"/>
                      <a:pt x="4865" y="315"/>
                    </a:cubicBezTo>
                    <a:cubicBezTo>
                      <a:pt x="44143" y="225"/>
                      <a:pt x="83466" y="90"/>
                      <a:pt x="122744" y="0"/>
                    </a:cubicBezTo>
                    <a:cubicBezTo>
                      <a:pt x="137023" y="0"/>
                      <a:pt x="151302" y="0"/>
                      <a:pt x="165581" y="0"/>
                    </a:cubicBezTo>
                    <a:cubicBezTo>
                      <a:pt x="197382" y="0"/>
                      <a:pt x="229227" y="45"/>
                      <a:pt x="261028" y="45"/>
                    </a:cubicBezTo>
                    <a:lnTo>
                      <a:pt x="261749" y="225"/>
                    </a:lnTo>
                    <a:lnTo>
                      <a:pt x="262470" y="0"/>
                    </a:lnTo>
                    <a:lnTo>
                      <a:pt x="263235" y="135"/>
                    </a:lnTo>
                    <a:lnTo>
                      <a:pt x="263956" y="0"/>
                    </a:lnTo>
                    <a:cubicBezTo>
                      <a:pt x="304901" y="0"/>
                      <a:pt x="345846" y="0"/>
                      <a:pt x="386835" y="0"/>
                    </a:cubicBezTo>
                    <a:cubicBezTo>
                      <a:pt x="401114" y="90"/>
                      <a:pt x="415438" y="180"/>
                      <a:pt x="429717" y="270"/>
                    </a:cubicBezTo>
                    <a:cubicBezTo>
                      <a:pt x="441744" y="315"/>
                      <a:pt x="447464" y="4279"/>
                      <a:pt x="447284" y="12432"/>
                    </a:cubicBezTo>
                    <a:cubicBezTo>
                      <a:pt x="447104" y="20360"/>
                      <a:pt x="441518" y="24189"/>
                      <a:pt x="429987" y="24189"/>
                    </a:cubicBezTo>
                    <a:cubicBezTo>
                      <a:pt x="369854" y="24189"/>
                      <a:pt x="309721" y="24189"/>
                      <a:pt x="249587" y="24189"/>
                    </a:cubicBezTo>
                    <a:cubicBezTo>
                      <a:pt x="169590" y="24189"/>
                      <a:pt x="89592" y="24189"/>
                      <a:pt x="9549" y="24189"/>
                    </a:cubicBezTo>
                    <a:cubicBezTo>
                      <a:pt x="6351" y="24189"/>
                      <a:pt x="3153" y="24053"/>
                      <a:pt x="0" y="24008"/>
                    </a:cubicBezTo>
                    <a:close/>
                  </a:path>
                </a:pathLst>
              </a:custGeom>
              <a:solidFill>
                <a:srgbClr val="44515B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D0CFD9C5-4E63-4F3D-BC41-0FE54D50ED8C}"/>
                  </a:ext>
                </a:extLst>
              </p:cNvPr>
              <p:cNvSpPr/>
              <p:nvPr/>
            </p:nvSpPr>
            <p:spPr>
              <a:xfrm>
                <a:off x="3555254" y="2816000"/>
                <a:ext cx="119184" cy="92428"/>
              </a:xfrm>
              <a:custGeom>
                <a:avLst/>
                <a:gdLst>
                  <a:gd name="connsiteX0" fmla="*/ 17747 w 119184"/>
                  <a:gd name="connsiteY0" fmla="*/ 92294 h 92428"/>
                  <a:gd name="connsiteX1" fmla="*/ 0 w 119184"/>
                  <a:gd name="connsiteY1" fmla="*/ 30449 h 92428"/>
                  <a:gd name="connsiteX2" fmla="*/ 82835 w 119184"/>
                  <a:gd name="connsiteY2" fmla="*/ 6711 h 92428"/>
                  <a:gd name="connsiteX3" fmla="*/ 113555 w 119184"/>
                  <a:gd name="connsiteY3" fmla="*/ 92429 h 92428"/>
                  <a:gd name="connsiteX4" fmla="*/ 17747 w 119184"/>
                  <a:gd name="connsiteY4" fmla="*/ 92294 h 9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184" h="92428">
                    <a:moveTo>
                      <a:pt x="17747" y="92294"/>
                    </a:moveTo>
                    <a:cubicBezTo>
                      <a:pt x="27432" y="73916"/>
                      <a:pt x="24819" y="46529"/>
                      <a:pt x="0" y="30449"/>
                    </a:cubicBezTo>
                    <a:cubicBezTo>
                      <a:pt x="18153" y="2206"/>
                      <a:pt x="53963" y="-8018"/>
                      <a:pt x="82835" y="6711"/>
                    </a:cubicBezTo>
                    <a:cubicBezTo>
                      <a:pt x="115087" y="23197"/>
                      <a:pt x="127429" y="57655"/>
                      <a:pt x="113555" y="92429"/>
                    </a:cubicBezTo>
                    <a:cubicBezTo>
                      <a:pt x="81664" y="92384"/>
                      <a:pt x="49728" y="92339"/>
                      <a:pt x="17747" y="92294"/>
                    </a:cubicBezTo>
                    <a:close/>
                  </a:path>
                </a:pathLst>
              </a:custGeom>
              <a:solidFill>
                <a:srgbClr val="68BC49"/>
              </a:solidFill>
              <a:ln w="4502" cap="flat">
                <a:solidFill>
                  <a:srgbClr val="68BC4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A9087ED-141E-488F-AB3F-259DC0F74FB5}"/>
                  </a:ext>
                </a:extLst>
              </p:cNvPr>
              <p:cNvSpPr/>
              <p:nvPr/>
            </p:nvSpPr>
            <p:spPr>
              <a:xfrm>
                <a:off x="3950287" y="2935926"/>
                <a:ext cx="1441" cy="745"/>
              </a:xfrm>
              <a:custGeom>
                <a:avLst/>
                <a:gdLst>
                  <a:gd name="connsiteX0" fmla="*/ 0 w 1441"/>
                  <a:gd name="connsiteY0" fmla="*/ 565 h 745"/>
                  <a:gd name="connsiteX1" fmla="*/ 1441 w 1441"/>
                  <a:gd name="connsiteY1" fmla="*/ 520 h 745"/>
                  <a:gd name="connsiteX2" fmla="*/ 721 w 1441"/>
                  <a:gd name="connsiteY2" fmla="*/ 745 h 745"/>
                  <a:gd name="connsiteX3" fmla="*/ 0 w 1441"/>
                  <a:gd name="connsiteY3" fmla="*/ 565 h 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1" h="745">
                    <a:moveTo>
                      <a:pt x="0" y="565"/>
                    </a:moveTo>
                    <a:cubicBezTo>
                      <a:pt x="451" y="-111"/>
                      <a:pt x="946" y="-246"/>
                      <a:pt x="1441" y="520"/>
                    </a:cubicBezTo>
                    <a:cubicBezTo>
                      <a:pt x="1441" y="520"/>
                      <a:pt x="721" y="745"/>
                      <a:pt x="721" y="745"/>
                    </a:cubicBezTo>
                    <a:lnTo>
                      <a:pt x="0" y="565"/>
                    </a:lnTo>
                    <a:close/>
                  </a:path>
                </a:pathLst>
              </a:custGeom>
              <a:solidFill>
                <a:srgbClr val="D74A4A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E5136AA7-2BA9-49B1-A65B-DA0992BF8B5F}"/>
                  </a:ext>
                </a:extLst>
              </p:cNvPr>
              <p:cNvSpPr/>
              <p:nvPr/>
            </p:nvSpPr>
            <p:spPr>
              <a:xfrm>
                <a:off x="3338188" y="2164203"/>
                <a:ext cx="548639" cy="239162"/>
              </a:xfrm>
              <a:custGeom>
                <a:avLst/>
                <a:gdLst>
                  <a:gd name="connsiteX0" fmla="*/ 541921 w 548639"/>
                  <a:gd name="connsiteY0" fmla="*/ 201494 h 239162"/>
                  <a:gd name="connsiteX1" fmla="*/ 387872 w 548639"/>
                  <a:gd name="connsiteY1" fmla="*/ 82264 h 239162"/>
                  <a:gd name="connsiteX2" fmla="*/ 291478 w 548639"/>
                  <a:gd name="connsiteY2" fmla="*/ 8167 h 239162"/>
                  <a:gd name="connsiteX3" fmla="*/ 259137 w 548639"/>
                  <a:gd name="connsiteY3" fmla="*/ 6635 h 239162"/>
                  <a:gd name="connsiteX4" fmla="*/ 172067 w 548639"/>
                  <a:gd name="connsiteY4" fmla="*/ 73931 h 239162"/>
                  <a:gd name="connsiteX5" fmla="*/ 94141 w 548639"/>
                  <a:gd name="connsiteY5" fmla="*/ 134469 h 239162"/>
                  <a:gd name="connsiteX6" fmla="*/ 89907 w 548639"/>
                  <a:gd name="connsiteY6" fmla="*/ 136361 h 239162"/>
                  <a:gd name="connsiteX7" fmla="*/ 83736 w 548639"/>
                  <a:gd name="connsiteY7" fmla="*/ 142352 h 239162"/>
                  <a:gd name="connsiteX8" fmla="*/ 0 w 548639"/>
                  <a:gd name="connsiteY8" fmla="*/ 207485 h 239162"/>
                  <a:gd name="connsiteX9" fmla="*/ 0 w 548639"/>
                  <a:gd name="connsiteY9" fmla="*/ 212260 h 239162"/>
                  <a:gd name="connsiteX10" fmla="*/ 19099 w 548639"/>
                  <a:gd name="connsiteY10" fmla="*/ 235908 h 239162"/>
                  <a:gd name="connsiteX11" fmla="*/ 28333 w 548639"/>
                  <a:gd name="connsiteY11" fmla="*/ 237304 h 239162"/>
                  <a:gd name="connsiteX12" fmla="*/ 44864 w 548639"/>
                  <a:gd name="connsiteY12" fmla="*/ 224016 h 239162"/>
                  <a:gd name="connsiteX13" fmla="*/ 79638 w 548639"/>
                  <a:gd name="connsiteY13" fmla="*/ 197891 h 239162"/>
                  <a:gd name="connsiteX14" fmla="*/ 122609 w 548639"/>
                  <a:gd name="connsiteY14" fmla="*/ 164514 h 239162"/>
                  <a:gd name="connsiteX15" fmla="*/ 124231 w 548639"/>
                  <a:gd name="connsiteY15" fmla="*/ 162802 h 239162"/>
                  <a:gd name="connsiteX16" fmla="*/ 270037 w 548639"/>
                  <a:gd name="connsiteY16" fmla="*/ 49652 h 239162"/>
                  <a:gd name="connsiteX17" fmla="*/ 280037 w 548639"/>
                  <a:gd name="connsiteY17" fmla="*/ 50463 h 239162"/>
                  <a:gd name="connsiteX18" fmla="*/ 376250 w 548639"/>
                  <a:gd name="connsiteY18" fmla="*/ 125010 h 239162"/>
                  <a:gd name="connsiteX19" fmla="*/ 469581 w 548639"/>
                  <a:gd name="connsiteY19" fmla="*/ 197891 h 239162"/>
                  <a:gd name="connsiteX20" fmla="*/ 518678 w 548639"/>
                  <a:gd name="connsiteY20" fmla="*/ 235637 h 239162"/>
                  <a:gd name="connsiteX21" fmla="*/ 531426 w 548639"/>
                  <a:gd name="connsiteY21" fmla="*/ 234061 h 239162"/>
                  <a:gd name="connsiteX22" fmla="*/ 544083 w 548639"/>
                  <a:gd name="connsiteY22" fmla="*/ 216719 h 239162"/>
                  <a:gd name="connsiteX23" fmla="*/ 541921 w 548639"/>
                  <a:gd name="connsiteY23" fmla="*/ 201494 h 239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48639" h="239162">
                    <a:moveTo>
                      <a:pt x="541921" y="201494"/>
                    </a:moveTo>
                    <a:cubicBezTo>
                      <a:pt x="490571" y="161766"/>
                      <a:pt x="439266" y="121947"/>
                      <a:pt x="387872" y="82264"/>
                    </a:cubicBezTo>
                    <a:cubicBezTo>
                      <a:pt x="355800" y="57490"/>
                      <a:pt x="323594" y="32851"/>
                      <a:pt x="291478" y="8167"/>
                    </a:cubicBezTo>
                    <a:cubicBezTo>
                      <a:pt x="280037" y="-2193"/>
                      <a:pt x="271253" y="-2689"/>
                      <a:pt x="259137" y="6635"/>
                    </a:cubicBezTo>
                    <a:cubicBezTo>
                      <a:pt x="230083" y="29022"/>
                      <a:pt x="201075" y="51499"/>
                      <a:pt x="172067" y="73931"/>
                    </a:cubicBezTo>
                    <a:cubicBezTo>
                      <a:pt x="146122" y="94110"/>
                      <a:pt x="120177" y="114335"/>
                      <a:pt x="94141" y="134469"/>
                    </a:cubicBezTo>
                    <a:cubicBezTo>
                      <a:pt x="92970" y="135370"/>
                      <a:pt x="91349" y="135731"/>
                      <a:pt x="89907" y="136361"/>
                    </a:cubicBezTo>
                    <a:cubicBezTo>
                      <a:pt x="88736" y="139289"/>
                      <a:pt x="86034" y="140595"/>
                      <a:pt x="83736" y="142352"/>
                    </a:cubicBezTo>
                    <a:cubicBezTo>
                      <a:pt x="55854" y="164063"/>
                      <a:pt x="27927" y="185774"/>
                      <a:pt x="0" y="207485"/>
                    </a:cubicBezTo>
                    <a:cubicBezTo>
                      <a:pt x="0" y="209062"/>
                      <a:pt x="0" y="210683"/>
                      <a:pt x="0" y="212260"/>
                    </a:cubicBezTo>
                    <a:cubicBezTo>
                      <a:pt x="7432" y="219287"/>
                      <a:pt x="12793" y="227980"/>
                      <a:pt x="19099" y="235908"/>
                    </a:cubicBezTo>
                    <a:cubicBezTo>
                      <a:pt x="21936" y="239466"/>
                      <a:pt x="24639" y="240367"/>
                      <a:pt x="28333" y="237304"/>
                    </a:cubicBezTo>
                    <a:cubicBezTo>
                      <a:pt x="33783" y="232800"/>
                      <a:pt x="39368" y="228431"/>
                      <a:pt x="44864" y="224016"/>
                    </a:cubicBezTo>
                    <a:cubicBezTo>
                      <a:pt x="56440" y="215323"/>
                      <a:pt x="68016" y="206629"/>
                      <a:pt x="79638" y="197891"/>
                    </a:cubicBezTo>
                    <a:cubicBezTo>
                      <a:pt x="93961" y="186765"/>
                      <a:pt x="108285" y="175639"/>
                      <a:pt x="122609" y="164514"/>
                    </a:cubicBezTo>
                    <a:cubicBezTo>
                      <a:pt x="123150" y="163928"/>
                      <a:pt x="123600" y="163297"/>
                      <a:pt x="124231" y="162802"/>
                    </a:cubicBezTo>
                    <a:cubicBezTo>
                      <a:pt x="172878" y="125145"/>
                      <a:pt x="221570" y="87534"/>
                      <a:pt x="270037" y="49652"/>
                    </a:cubicBezTo>
                    <a:cubicBezTo>
                      <a:pt x="274406" y="46229"/>
                      <a:pt x="276659" y="47805"/>
                      <a:pt x="280037" y="50463"/>
                    </a:cubicBezTo>
                    <a:cubicBezTo>
                      <a:pt x="312063" y="75372"/>
                      <a:pt x="344224" y="100101"/>
                      <a:pt x="376250" y="125010"/>
                    </a:cubicBezTo>
                    <a:cubicBezTo>
                      <a:pt x="407420" y="149244"/>
                      <a:pt x="438501" y="173567"/>
                      <a:pt x="469581" y="197891"/>
                    </a:cubicBezTo>
                    <a:cubicBezTo>
                      <a:pt x="485977" y="210458"/>
                      <a:pt x="502508" y="222845"/>
                      <a:pt x="518678" y="235637"/>
                    </a:cubicBezTo>
                    <a:cubicBezTo>
                      <a:pt x="523993" y="239872"/>
                      <a:pt x="527507" y="240187"/>
                      <a:pt x="531426" y="234061"/>
                    </a:cubicBezTo>
                    <a:cubicBezTo>
                      <a:pt x="535254" y="228025"/>
                      <a:pt x="539804" y="222485"/>
                      <a:pt x="544083" y="216719"/>
                    </a:cubicBezTo>
                    <a:cubicBezTo>
                      <a:pt x="550479" y="208116"/>
                      <a:pt x="550479" y="208116"/>
                      <a:pt x="541921" y="201494"/>
                    </a:cubicBezTo>
                    <a:close/>
                  </a:path>
                </a:pathLst>
              </a:custGeom>
              <a:solidFill>
                <a:srgbClr val="425A6B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210BBAA-BCA4-4125-9A6B-0F0DFA439680}"/>
                  </a:ext>
                </a:extLst>
              </p:cNvPr>
              <p:cNvSpPr/>
              <p:nvPr/>
            </p:nvSpPr>
            <p:spPr>
              <a:xfrm>
                <a:off x="3608691" y="2476772"/>
                <a:ext cx="547487" cy="238913"/>
              </a:xfrm>
              <a:custGeom>
                <a:avLst/>
                <a:gdLst>
                  <a:gd name="connsiteX0" fmla="*/ 542085 w 547487"/>
                  <a:gd name="connsiteY0" fmla="*/ 202025 h 238913"/>
                  <a:gd name="connsiteX1" fmla="*/ 390017 w 547487"/>
                  <a:gd name="connsiteY1" fmla="*/ 84506 h 238913"/>
                  <a:gd name="connsiteX2" fmla="*/ 289975 w 547487"/>
                  <a:gd name="connsiteY2" fmla="*/ 7571 h 238913"/>
                  <a:gd name="connsiteX3" fmla="*/ 258850 w 547487"/>
                  <a:gd name="connsiteY3" fmla="*/ 6310 h 238913"/>
                  <a:gd name="connsiteX4" fmla="*/ 202861 w 547487"/>
                  <a:gd name="connsiteY4" fmla="*/ 49191 h 238913"/>
                  <a:gd name="connsiteX5" fmla="*/ 159213 w 547487"/>
                  <a:gd name="connsiteY5" fmla="*/ 83515 h 238913"/>
                  <a:gd name="connsiteX6" fmla="*/ 4533 w 547487"/>
                  <a:gd name="connsiteY6" fmla="*/ 203106 h 238913"/>
                  <a:gd name="connsiteX7" fmla="*/ 2687 w 547487"/>
                  <a:gd name="connsiteY7" fmla="*/ 215358 h 238913"/>
                  <a:gd name="connsiteX8" fmla="*/ 18272 w 547487"/>
                  <a:gd name="connsiteY8" fmla="*/ 235447 h 238913"/>
                  <a:gd name="connsiteX9" fmla="*/ 27506 w 547487"/>
                  <a:gd name="connsiteY9" fmla="*/ 237114 h 238913"/>
                  <a:gd name="connsiteX10" fmla="*/ 42866 w 547487"/>
                  <a:gd name="connsiteY10" fmla="*/ 224637 h 238913"/>
                  <a:gd name="connsiteX11" fmla="*/ 42866 w 547487"/>
                  <a:gd name="connsiteY11" fmla="*/ 224637 h 238913"/>
                  <a:gd name="connsiteX12" fmla="*/ 47460 w 547487"/>
                  <a:gd name="connsiteY12" fmla="*/ 221664 h 238913"/>
                  <a:gd name="connsiteX13" fmla="*/ 266823 w 547487"/>
                  <a:gd name="connsiteY13" fmla="*/ 51714 h 238913"/>
                  <a:gd name="connsiteX14" fmla="*/ 280651 w 547487"/>
                  <a:gd name="connsiteY14" fmla="*/ 51308 h 238913"/>
                  <a:gd name="connsiteX15" fmla="*/ 393666 w 547487"/>
                  <a:gd name="connsiteY15" fmla="*/ 139099 h 238913"/>
                  <a:gd name="connsiteX16" fmla="*/ 467493 w 547487"/>
                  <a:gd name="connsiteY16" fmla="*/ 196845 h 238913"/>
                  <a:gd name="connsiteX17" fmla="*/ 518482 w 547487"/>
                  <a:gd name="connsiteY17" fmla="*/ 235988 h 238913"/>
                  <a:gd name="connsiteX18" fmla="*/ 530689 w 547487"/>
                  <a:gd name="connsiteY18" fmla="*/ 234186 h 238913"/>
                  <a:gd name="connsiteX19" fmla="*/ 543932 w 547487"/>
                  <a:gd name="connsiteY19" fmla="*/ 216348 h 238913"/>
                  <a:gd name="connsiteX20" fmla="*/ 542085 w 547487"/>
                  <a:gd name="connsiteY20" fmla="*/ 202025 h 238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47487" h="238913">
                    <a:moveTo>
                      <a:pt x="542085" y="202025"/>
                    </a:moveTo>
                    <a:cubicBezTo>
                      <a:pt x="491231" y="163062"/>
                      <a:pt x="440692" y="123694"/>
                      <a:pt x="390017" y="84506"/>
                    </a:cubicBezTo>
                    <a:cubicBezTo>
                      <a:pt x="356730" y="58786"/>
                      <a:pt x="323308" y="33246"/>
                      <a:pt x="289975" y="7571"/>
                    </a:cubicBezTo>
                    <a:cubicBezTo>
                      <a:pt x="278985" y="-2068"/>
                      <a:pt x="270471" y="-2519"/>
                      <a:pt x="258850" y="6310"/>
                    </a:cubicBezTo>
                    <a:cubicBezTo>
                      <a:pt x="240112" y="20544"/>
                      <a:pt x="221509" y="34912"/>
                      <a:pt x="202861" y="49191"/>
                    </a:cubicBezTo>
                    <a:cubicBezTo>
                      <a:pt x="188312" y="60632"/>
                      <a:pt x="173853" y="72164"/>
                      <a:pt x="159213" y="83515"/>
                    </a:cubicBezTo>
                    <a:cubicBezTo>
                      <a:pt x="107729" y="123468"/>
                      <a:pt x="56199" y="163377"/>
                      <a:pt x="4533" y="203106"/>
                    </a:cubicBezTo>
                    <a:cubicBezTo>
                      <a:pt x="-601" y="207070"/>
                      <a:pt x="-1593" y="210223"/>
                      <a:pt x="2687" y="215358"/>
                    </a:cubicBezTo>
                    <a:cubicBezTo>
                      <a:pt x="8137" y="221844"/>
                      <a:pt x="13227" y="228645"/>
                      <a:pt x="18272" y="235447"/>
                    </a:cubicBezTo>
                    <a:cubicBezTo>
                      <a:pt x="20974" y="239141"/>
                      <a:pt x="23767" y="240177"/>
                      <a:pt x="27506" y="237114"/>
                    </a:cubicBezTo>
                    <a:cubicBezTo>
                      <a:pt x="32596" y="232925"/>
                      <a:pt x="37731" y="228781"/>
                      <a:pt x="42866" y="224637"/>
                    </a:cubicBezTo>
                    <a:lnTo>
                      <a:pt x="42866" y="224637"/>
                    </a:lnTo>
                    <a:cubicBezTo>
                      <a:pt x="44397" y="223646"/>
                      <a:pt x="46019" y="222745"/>
                      <a:pt x="47460" y="221664"/>
                    </a:cubicBezTo>
                    <a:cubicBezTo>
                      <a:pt x="120611" y="165044"/>
                      <a:pt x="193762" y="108469"/>
                      <a:pt x="266823" y="51714"/>
                    </a:cubicBezTo>
                    <a:cubicBezTo>
                      <a:pt x="271868" y="47795"/>
                      <a:pt x="275066" y="46939"/>
                      <a:pt x="280651" y="51308"/>
                    </a:cubicBezTo>
                    <a:cubicBezTo>
                      <a:pt x="318128" y="80812"/>
                      <a:pt x="356009" y="109820"/>
                      <a:pt x="393666" y="139099"/>
                    </a:cubicBezTo>
                    <a:cubicBezTo>
                      <a:pt x="418350" y="158287"/>
                      <a:pt x="442899" y="177611"/>
                      <a:pt x="467493" y="196845"/>
                    </a:cubicBezTo>
                    <a:cubicBezTo>
                      <a:pt x="484519" y="209862"/>
                      <a:pt x="501636" y="222745"/>
                      <a:pt x="518482" y="235988"/>
                    </a:cubicBezTo>
                    <a:cubicBezTo>
                      <a:pt x="523662" y="240041"/>
                      <a:pt x="527040" y="239771"/>
                      <a:pt x="530689" y="234186"/>
                    </a:cubicBezTo>
                    <a:cubicBezTo>
                      <a:pt x="534743" y="228015"/>
                      <a:pt x="539022" y="221844"/>
                      <a:pt x="543932" y="216348"/>
                    </a:cubicBezTo>
                    <a:cubicBezTo>
                      <a:pt x="549292" y="210403"/>
                      <a:pt x="548526" y="206934"/>
                      <a:pt x="542085" y="202025"/>
                    </a:cubicBezTo>
                    <a:close/>
                  </a:path>
                </a:pathLst>
              </a:custGeom>
              <a:solidFill>
                <a:srgbClr val="425A6B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grpSp>
            <p:nvGrpSpPr>
              <p:cNvPr id="76" name="Graphic 3">
                <a:extLst>
                  <a:ext uri="{FF2B5EF4-FFF2-40B4-BE49-F238E27FC236}">
                    <a16:creationId xmlns:a16="http://schemas.microsoft.com/office/drawing/2014/main" id="{870F6C09-9454-4A07-9D48-2260F025CF56}"/>
                  </a:ext>
                </a:extLst>
              </p:cNvPr>
              <p:cNvGrpSpPr/>
              <p:nvPr/>
            </p:nvGrpSpPr>
            <p:grpSpPr>
              <a:xfrm>
                <a:off x="3530345" y="2341689"/>
                <a:ext cx="164364" cy="243641"/>
                <a:chOff x="3530345" y="2341689"/>
                <a:chExt cx="164364" cy="243641"/>
              </a:xfrm>
            </p:grpSpPr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3CEE3903-EEC4-4205-865D-1E648C09917B}"/>
                    </a:ext>
                  </a:extLst>
                </p:cNvPr>
                <p:cNvSpPr/>
                <p:nvPr/>
              </p:nvSpPr>
              <p:spPr>
                <a:xfrm>
                  <a:off x="3530345" y="2341689"/>
                  <a:ext cx="164364" cy="243641"/>
                </a:xfrm>
                <a:custGeom>
                  <a:avLst/>
                  <a:gdLst>
                    <a:gd name="connsiteX0" fmla="*/ 138825 w 164364"/>
                    <a:gd name="connsiteY0" fmla="*/ 243641 h 243641"/>
                    <a:gd name="connsiteX1" fmla="*/ 25540 w 164364"/>
                    <a:gd name="connsiteY1" fmla="*/ 243641 h 243641"/>
                    <a:gd name="connsiteX2" fmla="*/ 0 w 164364"/>
                    <a:gd name="connsiteY2" fmla="*/ 218102 h 243641"/>
                    <a:gd name="connsiteX3" fmla="*/ 0 w 164364"/>
                    <a:gd name="connsiteY3" fmla="*/ 25540 h 243641"/>
                    <a:gd name="connsiteX4" fmla="*/ 25540 w 164364"/>
                    <a:gd name="connsiteY4" fmla="*/ 0 h 243641"/>
                    <a:gd name="connsiteX5" fmla="*/ 138825 w 164364"/>
                    <a:gd name="connsiteY5" fmla="*/ 0 h 243641"/>
                    <a:gd name="connsiteX6" fmla="*/ 164364 w 164364"/>
                    <a:gd name="connsiteY6" fmla="*/ 25540 h 243641"/>
                    <a:gd name="connsiteX7" fmla="*/ 164364 w 164364"/>
                    <a:gd name="connsiteY7" fmla="*/ 218102 h 243641"/>
                    <a:gd name="connsiteX8" fmla="*/ 138825 w 164364"/>
                    <a:gd name="connsiteY8" fmla="*/ 243641 h 2436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4364" h="243641">
                      <a:moveTo>
                        <a:pt x="138825" y="243641"/>
                      </a:moveTo>
                      <a:lnTo>
                        <a:pt x="25540" y="243641"/>
                      </a:lnTo>
                      <a:cubicBezTo>
                        <a:pt x="11486" y="243641"/>
                        <a:pt x="0" y="232155"/>
                        <a:pt x="0" y="218102"/>
                      </a:cubicBezTo>
                      <a:lnTo>
                        <a:pt x="0" y="25540"/>
                      </a:lnTo>
                      <a:cubicBezTo>
                        <a:pt x="0" y="11486"/>
                        <a:pt x="11486" y="0"/>
                        <a:pt x="25540" y="0"/>
                      </a:cubicBezTo>
                      <a:lnTo>
                        <a:pt x="138825" y="0"/>
                      </a:lnTo>
                      <a:cubicBezTo>
                        <a:pt x="152878" y="0"/>
                        <a:pt x="164364" y="11486"/>
                        <a:pt x="164364" y="25540"/>
                      </a:cubicBezTo>
                      <a:lnTo>
                        <a:pt x="164364" y="218102"/>
                      </a:lnTo>
                      <a:cubicBezTo>
                        <a:pt x="164319" y="232155"/>
                        <a:pt x="152833" y="243641"/>
                        <a:pt x="138825" y="24364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grpSp>
              <p:nvGrpSpPr>
                <p:cNvPr id="83" name="Graphic 3">
                  <a:extLst>
                    <a:ext uri="{FF2B5EF4-FFF2-40B4-BE49-F238E27FC236}">
                      <a16:creationId xmlns:a16="http://schemas.microsoft.com/office/drawing/2014/main" id="{B0CF1014-C7F6-428A-B1DE-0C8E3955920B}"/>
                    </a:ext>
                  </a:extLst>
                </p:cNvPr>
                <p:cNvGrpSpPr/>
                <p:nvPr/>
              </p:nvGrpSpPr>
              <p:grpSpPr>
                <a:xfrm>
                  <a:off x="3552641" y="2365247"/>
                  <a:ext cx="119725" cy="196570"/>
                  <a:chOff x="3552641" y="2365247"/>
                  <a:chExt cx="119725" cy="196570"/>
                </a:xfrm>
                <a:solidFill>
                  <a:srgbClr val="FFC50C"/>
                </a:solidFill>
              </p:grpSpPr>
              <p:sp>
                <p:nvSpPr>
                  <p:cNvPr id="84" name="Freeform: Shape 83">
                    <a:extLst>
                      <a:ext uri="{FF2B5EF4-FFF2-40B4-BE49-F238E27FC236}">
                        <a16:creationId xmlns:a16="http://schemas.microsoft.com/office/drawing/2014/main" id="{375B85D1-99EF-4E63-BE27-F0E45EE40ED8}"/>
                      </a:ext>
                    </a:extLst>
                  </p:cNvPr>
                  <p:cNvSpPr/>
                  <p:nvPr/>
                </p:nvSpPr>
                <p:spPr>
                  <a:xfrm>
                    <a:off x="3552641" y="2365247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BBA42E19-351F-4FB0-AABE-F37D953A6C62}"/>
                      </a:ext>
                    </a:extLst>
                  </p:cNvPr>
                  <p:cNvSpPr/>
                  <p:nvPr/>
                </p:nvSpPr>
                <p:spPr>
                  <a:xfrm>
                    <a:off x="3622909" y="2365247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5D38C23E-D701-44C2-B51D-2E0B19E2F5D4}"/>
                      </a:ext>
                    </a:extLst>
                  </p:cNvPr>
                  <p:cNvSpPr/>
                  <p:nvPr/>
                </p:nvSpPr>
                <p:spPr>
                  <a:xfrm>
                    <a:off x="3622909" y="2436551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F31C911F-CF88-4A5E-8D72-F291E98AB55D}"/>
                      </a:ext>
                    </a:extLst>
                  </p:cNvPr>
                  <p:cNvSpPr/>
                  <p:nvPr/>
                </p:nvSpPr>
                <p:spPr>
                  <a:xfrm>
                    <a:off x="3552641" y="2510693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</p:grpSp>
          <p:grpSp>
            <p:nvGrpSpPr>
              <p:cNvPr id="77" name="Graphic 3">
                <a:extLst>
                  <a:ext uri="{FF2B5EF4-FFF2-40B4-BE49-F238E27FC236}">
                    <a16:creationId xmlns:a16="http://schemas.microsoft.com/office/drawing/2014/main" id="{09E2D592-18BD-47A9-9B4E-5DC0B477E566}"/>
                  </a:ext>
                </a:extLst>
              </p:cNvPr>
              <p:cNvGrpSpPr/>
              <p:nvPr/>
            </p:nvGrpSpPr>
            <p:grpSpPr>
              <a:xfrm>
                <a:off x="3811958" y="2734741"/>
                <a:ext cx="141256" cy="203687"/>
                <a:chOff x="3811958" y="2734741"/>
                <a:chExt cx="141256" cy="203687"/>
              </a:xfrm>
            </p:grpSpPr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110E199B-D20D-4C6A-B709-F47CD7DAF8EB}"/>
                    </a:ext>
                  </a:extLst>
                </p:cNvPr>
                <p:cNvSpPr/>
                <p:nvPr/>
              </p:nvSpPr>
              <p:spPr>
                <a:xfrm>
                  <a:off x="3811958" y="2734741"/>
                  <a:ext cx="141256" cy="203687"/>
                </a:xfrm>
                <a:custGeom>
                  <a:avLst/>
                  <a:gdLst>
                    <a:gd name="connsiteX0" fmla="*/ 141257 w 141256"/>
                    <a:gd name="connsiteY0" fmla="*/ 11306 h 203687"/>
                    <a:gd name="connsiteX1" fmla="*/ 129951 w 141256"/>
                    <a:gd name="connsiteY1" fmla="*/ 0 h 203687"/>
                    <a:gd name="connsiteX2" fmla="*/ 11306 w 141256"/>
                    <a:gd name="connsiteY2" fmla="*/ 0 h 203687"/>
                    <a:gd name="connsiteX3" fmla="*/ 0 w 141256"/>
                    <a:gd name="connsiteY3" fmla="*/ 11306 h 203687"/>
                    <a:gd name="connsiteX4" fmla="*/ 0 w 141256"/>
                    <a:gd name="connsiteY4" fmla="*/ 203688 h 203687"/>
                    <a:gd name="connsiteX5" fmla="*/ 141257 w 141256"/>
                    <a:gd name="connsiteY5" fmla="*/ 203688 h 203687"/>
                    <a:gd name="connsiteX6" fmla="*/ 141257 w 141256"/>
                    <a:gd name="connsiteY6" fmla="*/ 11306 h 203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1256" h="203687">
                      <a:moveTo>
                        <a:pt x="141257" y="11306"/>
                      </a:moveTo>
                      <a:cubicBezTo>
                        <a:pt x="141257" y="5090"/>
                        <a:pt x="136167" y="0"/>
                        <a:pt x="129951" y="0"/>
                      </a:cubicBezTo>
                      <a:lnTo>
                        <a:pt x="11306" y="0"/>
                      </a:lnTo>
                      <a:cubicBezTo>
                        <a:pt x="5090" y="0"/>
                        <a:pt x="0" y="5090"/>
                        <a:pt x="0" y="11306"/>
                      </a:cubicBezTo>
                      <a:lnTo>
                        <a:pt x="0" y="203688"/>
                      </a:lnTo>
                      <a:lnTo>
                        <a:pt x="141257" y="203688"/>
                      </a:lnTo>
                      <a:lnTo>
                        <a:pt x="141257" y="1130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EC84A3AD-882C-483E-B575-672CCAA045EA}"/>
                    </a:ext>
                  </a:extLst>
                </p:cNvPr>
                <p:cNvSpPr/>
                <p:nvPr/>
              </p:nvSpPr>
              <p:spPr>
                <a:xfrm>
                  <a:off x="3811958" y="2734741"/>
                  <a:ext cx="49863" cy="203687"/>
                </a:xfrm>
                <a:custGeom>
                  <a:avLst/>
                  <a:gdLst>
                    <a:gd name="connsiteX0" fmla="*/ 11306 w 49863"/>
                    <a:gd name="connsiteY0" fmla="*/ 0 h 203687"/>
                    <a:gd name="connsiteX1" fmla="*/ 0 w 49863"/>
                    <a:gd name="connsiteY1" fmla="*/ 11306 h 203687"/>
                    <a:gd name="connsiteX2" fmla="*/ 0 w 49863"/>
                    <a:gd name="connsiteY2" fmla="*/ 203688 h 203687"/>
                    <a:gd name="connsiteX3" fmla="*/ 49863 w 49863"/>
                    <a:gd name="connsiteY3" fmla="*/ 203688 h 203687"/>
                    <a:gd name="connsiteX4" fmla="*/ 49863 w 49863"/>
                    <a:gd name="connsiteY4" fmla="*/ 0 h 203687"/>
                    <a:gd name="connsiteX5" fmla="*/ 11306 w 49863"/>
                    <a:gd name="connsiteY5" fmla="*/ 0 h 203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863" h="203687">
                      <a:moveTo>
                        <a:pt x="11306" y="0"/>
                      </a:moveTo>
                      <a:cubicBezTo>
                        <a:pt x="5090" y="0"/>
                        <a:pt x="0" y="5090"/>
                        <a:pt x="0" y="11306"/>
                      </a:cubicBezTo>
                      <a:lnTo>
                        <a:pt x="0" y="203688"/>
                      </a:lnTo>
                      <a:lnTo>
                        <a:pt x="49863" y="203688"/>
                      </a:lnTo>
                      <a:lnTo>
                        <a:pt x="49863" y="0"/>
                      </a:lnTo>
                      <a:lnTo>
                        <a:pt x="11306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F3C37CA0-F2F1-4D89-BE29-3080AF95333D}"/>
                    </a:ext>
                  </a:extLst>
                </p:cNvPr>
                <p:cNvSpPr/>
                <p:nvPr/>
              </p:nvSpPr>
              <p:spPr>
                <a:xfrm>
                  <a:off x="3840020" y="2809648"/>
                  <a:ext cx="21800" cy="52565"/>
                </a:xfrm>
                <a:custGeom>
                  <a:avLst/>
                  <a:gdLst>
                    <a:gd name="connsiteX0" fmla="*/ 10900 w 21800"/>
                    <a:gd name="connsiteY0" fmla="*/ 52566 h 52565"/>
                    <a:gd name="connsiteX1" fmla="*/ 10900 w 21800"/>
                    <a:gd name="connsiteY1" fmla="*/ 52566 h 52565"/>
                    <a:gd name="connsiteX2" fmla="*/ 0 w 21800"/>
                    <a:gd name="connsiteY2" fmla="*/ 41665 h 52565"/>
                    <a:gd name="connsiteX3" fmla="*/ 0 w 21800"/>
                    <a:gd name="connsiteY3" fmla="*/ 10901 h 52565"/>
                    <a:gd name="connsiteX4" fmla="*/ 10900 w 21800"/>
                    <a:gd name="connsiteY4" fmla="*/ 0 h 52565"/>
                    <a:gd name="connsiteX5" fmla="*/ 10900 w 21800"/>
                    <a:gd name="connsiteY5" fmla="*/ 0 h 52565"/>
                    <a:gd name="connsiteX6" fmla="*/ 21801 w 21800"/>
                    <a:gd name="connsiteY6" fmla="*/ 10901 h 52565"/>
                    <a:gd name="connsiteX7" fmla="*/ 21801 w 21800"/>
                    <a:gd name="connsiteY7" fmla="*/ 41665 h 52565"/>
                    <a:gd name="connsiteX8" fmla="*/ 10900 w 21800"/>
                    <a:gd name="connsiteY8" fmla="*/ 52566 h 5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800" h="52565">
                      <a:moveTo>
                        <a:pt x="10900" y="52566"/>
                      </a:moveTo>
                      <a:lnTo>
                        <a:pt x="10900" y="52566"/>
                      </a:lnTo>
                      <a:cubicBezTo>
                        <a:pt x="4910" y="52566"/>
                        <a:pt x="0" y="47656"/>
                        <a:pt x="0" y="41665"/>
                      </a:cubicBezTo>
                      <a:lnTo>
                        <a:pt x="0" y="10901"/>
                      </a:lnTo>
                      <a:cubicBezTo>
                        <a:pt x="0" y="4910"/>
                        <a:pt x="4910" y="0"/>
                        <a:pt x="10900" y="0"/>
                      </a:cubicBezTo>
                      <a:lnTo>
                        <a:pt x="10900" y="0"/>
                      </a:lnTo>
                      <a:cubicBezTo>
                        <a:pt x="16891" y="0"/>
                        <a:pt x="21801" y="4910"/>
                        <a:pt x="21801" y="10901"/>
                      </a:cubicBezTo>
                      <a:lnTo>
                        <a:pt x="21801" y="41665"/>
                      </a:lnTo>
                      <a:cubicBezTo>
                        <a:pt x="21801" y="47656"/>
                        <a:pt x="16891" y="52566"/>
                        <a:pt x="10900" y="52566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64DEA98-24E9-4319-9DC8-F1704A0A2CD9}"/>
                  </a:ext>
                </a:extLst>
              </p:cNvPr>
              <p:cNvSpPr/>
              <p:nvPr/>
            </p:nvSpPr>
            <p:spPr>
              <a:xfrm>
                <a:off x="3345170" y="2908339"/>
                <a:ext cx="348950" cy="54412"/>
              </a:xfrm>
              <a:custGeom>
                <a:avLst/>
                <a:gdLst>
                  <a:gd name="connsiteX0" fmla="*/ 323684 w 348950"/>
                  <a:gd name="connsiteY0" fmla="*/ 90 h 54412"/>
                  <a:gd name="connsiteX1" fmla="*/ 337152 w 348950"/>
                  <a:gd name="connsiteY1" fmla="*/ 225 h 54412"/>
                  <a:gd name="connsiteX2" fmla="*/ 348773 w 348950"/>
                  <a:gd name="connsiteY2" fmla="*/ 12207 h 54412"/>
                  <a:gd name="connsiteX3" fmla="*/ 348908 w 348950"/>
                  <a:gd name="connsiteY3" fmla="*/ 30450 h 54412"/>
                  <a:gd name="connsiteX4" fmla="*/ 344044 w 348950"/>
                  <a:gd name="connsiteY4" fmla="*/ 54142 h 54412"/>
                  <a:gd name="connsiteX5" fmla="*/ 195355 w 348950"/>
                  <a:gd name="connsiteY5" fmla="*/ 54323 h 54412"/>
                  <a:gd name="connsiteX6" fmla="*/ 14864 w 348950"/>
                  <a:gd name="connsiteY6" fmla="*/ 54413 h 54412"/>
                  <a:gd name="connsiteX7" fmla="*/ 0 w 348950"/>
                  <a:gd name="connsiteY7" fmla="*/ 39188 h 54412"/>
                  <a:gd name="connsiteX8" fmla="*/ 0 w 348950"/>
                  <a:gd name="connsiteY8" fmla="*/ 13738 h 54412"/>
                  <a:gd name="connsiteX9" fmla="*/ 13918 w 348950"/>
                  <a:gd name="connsiteY9" fmla="*/ 90 h 54412"/>
                  <a:gd name="connsiteX10" fmla="*/ 19504 w 348950"/>
                  <a:gd name="connsiteY10" fmla="*/ 0 h 54412"/>
                  <a:gd name="connsiteX11" fmla="*/ 227831 w 348950"/>
                  <a:gd name="connsiteY11" fmla="*/ 0 h 54412"/>
                  <a:gd name="connsiteX12" fmla="*/ 323684 w 348950"/>
                  <a:gd name="connsiteY12" fmla="*/ 90 h 54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8950" h="54412">
                    <a:moveTo>
                      <a:pt x="323684" y="90"/>
                    </a:moveTo>
                    <a:cubicBezTo>
                      <a:pt x="328188" y="135"/>
                      <a:pt x="332648" y="180"/>
                      <a:pt x="337152" y="225"/>
                    </a:cubicBezTo>
                    <a:cubicBezTo>
                      <a:pt x="346161" y="360"/>
                      <a:pt x="348683" y="2928"/>
                      <a:pt x="348773" y="12207"/>
                    </a:cubicBezTo>
                    <a:cubicBezTo>
                      <a:pt x="348818" y="18288"/>
                      <a:pt x="348863" y="24369"/>
                      <a:pt x="348908" y="30450"/>
                    </a:cubicBezTo>
                    <a:cubicBezTo>
                      <a:pt x="347692" y="38422"/>
                      <a:pt x="351836" y="47476"/>
                      <a:pt x="344044" y="54142"/>
                    </a:cubicBezTo>
                    <a:cubicBezTo>
                      <a:pt x="294496" y="54188"/>
                      <a:pt x="244948" y="54278"/>
                      <a:pt x="195355" y="54323"/>
                    </a:cubicBezTo>
                    <a:cubicBezTo>
                      <a:pt x="135176" y="54368"/>
                      <a:pt x="75043" y="54413"/>
                      <a:pt x="14864" y="54413"/>
                    </a:cubicBezTo>
                    <a:cubicBezTo>
                      <a:pt x="1486" y="54413"/>
                      <a:pt x="0" y="52881"/>
                      <a:pt x="0" y="39188"/>
                    </a:cubicBezTo>
                    <a:cubicBezTo>
                      <a:pt x="0" y="30720"/>
                      <a:pt x="0" y="22207"/>
                      <a:pt x="0" y="13738"/>
                    </a:cubicBezTo>
                    <a:cubicBezTo>
                      <a:pt x="45" y="1892"/>
                      <a:pt x="1802" y="135"/>
                      <a:pt x="13918" y="90"/>
                    </a:cubicBezTo>
                    <a:cubicBezTo>
                      <a:pt x="15765" y="90"/>
                      <a:pt x="17612" y="45"/>
                      <a:pt x="19504" y="0"/>
                    </a:cubicBezTo>
                    <a:cubicBezTo>
                      <a:pt x="88961" y="0"/>
                      <a:pt x="158374" y="0"/>
                      <a:pt x="227831" y="0"/>
                    </a:cubicBezTo>
                    <a:cubicBezTo>
                      <a:pt x="259812" y="0"/>
                      <a:pt x="291748" y="45"/>
                      <a:pt x="323684" y="90"/>
                    </a:cubicBezTo>
                    <a:close/>
                  </a:path>
                </a:pathLst>
              </a:custGeom>
              <a:solidFill>
                <a:srgbClr val="364A58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</p:grpSp>
      </p:grpSp>
      <p:grpSp>
        <p:nvGrpSpPr>
          <p:cNvPr id="90" name="Graphic 3">
            <a:extLst>
              <a:ext uri="{FF2B5EF4-FFF2-40B4-BE49-F238E27FC236}">
                <a16:creationId xmlns:a16="http://schemas.microsoft.com/office/drawing/2014/main" id="{B5D606D7-2844-4A06-B833-001CD2888C42}"/>
              </a:ext>
            </a:extLst>
          </p:cNvPr>
          <p:cNvGrpSpPr/>
          <p:nvPr/>
        </p:nvGrpSpPr>
        <p:grpSpPr>
          <a:xfrm>
            <a:off x="7231429" y="1833722"/>
            <a:ext cx="797082" cy="797080"/>
            <a:chOff x="3128194" y="1973682"/>
            <a:chExt cx="1237981" cy="123798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1F04919-B52D-4038-B750-3699D8E949A7}"/>
                </a:ext>
              </a:extLst>
            </p:cNvPr>
            <p:cNvSpPr/>
            <p:nvPr/>
          </p:nvSpPr>
          <p:spPr>
            <a:xfrm>
              <a:off x="3128194" y="1973682"/>
              <a:ext cx="1237981" cy="12379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0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1" y="1237981"/>
                  </a:cubicBezTo>
                  <a:cubicBezTo>
                    <a:pt x="277132" y="1237981"/>
                    <a:pt x="0" y="960849"/>
                    <a:pt x="0" y="618990"/>
                  </a:cubicBezTo>
                  <a:cubicBezTo>
                    <a:pt x="0" y="277131"/>
                    <a:pt x="277132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solidFill>
              <a:schemeClr val="accent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grpSp>
          <p:nvGrpSpPr>
            <p:cNvPr id="92" name="Graphic 3">
              <a:extLst>
                <a:ext uri="{FF2B5EF4-FFF2-40B4-BE49-F238E27FC236}">
                  <a16:creationId xmlns:a16="http://schemas.microsoft.com/office/drawing/2014/main" id="{4E8E9568-7EB9-4FB1-8E4C-EC8FF37EFD17}"/>
                </a:ext>
              </a:extLst>
            </p:cNvPr>
            <p:cNvGrpSpPr/>
            <p:nvPr/>
          </p:nvGrpSpPr>
          <p:grpSpPr>
            <a:xfrm>
              <a:off x="3338188" y="2164203"/>
              <a:ext cx="817990" cy="798548"/>
              <a:chOff x="3338188" y="2164203"/>
              <a:chExt cx="817990" cy="798548"/>
            </a:xfrm>
          </p:grpSpPr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7DC1B88-9237-4840-9B69-52768F5154B2}"/>
                  </a:ext>
                </a:extLst>
              </p:cNvPr>
              <p:cNvSpPr/>
              <p:nvPr/>
            </p:nvSpPr>
            <p:spPr>
              <a:xfrm>
                <a:off x="3417420" y="2190613"/>
                <a:ext cx="390213" cy="771688"/>
              </a:xfrm>
              <a:custGeom>
                <a:avLst/>
                <a:gdLst>
                  <a:gd name="connsiteX0" fmla="*/ 390214 w 390213"/>
                  <a:gd name="connsiteY0" fmla="*/ 771689 h 771688"/>
                  <a:gd name="connsiteX1" fmla="*/ 0 w 390213"/>
                  <a:gd name="connsiteY1" fmla="*/ 771689 h 771688"/>
                  <a:gd name="connsiteX2" fmla="*/ 0 w 390213"/>
                  <a:gd name="connsiteY2" fmla="*/ 147023 h 771688"/>
                  <a:gd name="connsiteX3" fmla="*/ 195084 w 390213"/>
                  <a:gd name="connsiteY3" fmla="*/ 0 h 771688"/>
                  <a:gd name="connsiteX4" fmla="*/ 390214 w 390213"/>
                  <a:gd name="connsiteY4" fmla="*/ 150626 h 771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213" h="771688">
                    <a:moveTo>
                      <a:pt x="390214" y="771689"/>
                    </a:moveTo>
                    <a:lnTo>
                      <a:pt x="0" y="771689"/>
                    </a:lnTo>
                    <a:lnTo>
                      <a:pt x="0" y="147023"/>
                    </a:lnTo>
                    <a:lnTo>
                      <a:pt x="195084" y="0"/>
                    </a:lnTo>
                    <a:lnTo>
                      <a:pt x="390214" y="15062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3ED18C3-09E5-4E27-88B6-F3F3FD249023}"/>
                  </a:ext>
                </a:extLst>
              </p:cNvPr>
              <p:cNvSpPr/>
              <p:nvPr/>
            </p:nvSpPr>
            <p:spPr>
              <a:xfrm>
                <a:off x="3689844" y="2508846"/>
                <a:ext cx="390213" cy="451788"/>
              </a:xfrm>
              <a:custGeom>
                <a:avLst/>
                <a:gdLst>
                  <a:gd name="connsiteX0" fmla="*/ 390214 w 390213"/>
                  <a:gd name="connsiteY0" fmla="*/ 451788 h 451788"/>
                  <a:gd name="connsiteX1" fmla="*/ 0 w 390213"/>
                  <a:gd name="connsiteY1" fmla="*/ 451788 h 451788"/>
                  <a:gd name="connsiteX2" fmla="*/ 0 w 390213"/>
                  <a:gd name="connsiteY2" fmla="*/ 146978 h 451788"/>
                  <a:gd name="connsiteX3" fmla="*/ 195084 w 390213"/>
                  <a:gd name="connsiteY3" fmla="*/ 0 h 451788"/>
                  <a:gd name="connsiteX4" fmla="*/ 390214 w 390213"/>
                  <a:gd name="connsiteY4" fmla="*/ 150626 h 45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0213" h="451788">
                    <a:moveTo>
                      <a:pt x="390214" y="451788"/>
                    </a:moveTo>
                    <a:lnTo>
                      <a:pt x="0" y="451788"/>
                    </a:lnTo>
                    <a:lnTo>
                      <a:pt x="0" y="146978"/>
                    </a:lnTo>
                    <a:lnTo>
                      <a:pt x="195084" y="0"/>
                    </a:lnTo>
                    <a:lnTo>
                      <a:pt x="390214" y="150626"/>
                    </a:lnTo>
                    <a:close/>
                  </a:path>
                </a:pathLst>
              </a:custGeom>
              <a:solidFill>
                <a:schemeClr val="bg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696E876E-BA14-47CB-8158-6AA0493EC0C4}"/>
                  </a:ext>
                </a:extLst>
              </p:cNvPr>
              <p:cNvSpPr/>
              <p:nvPr/>
            </p:nvSpPr>
            <p:spPr>
              <a:xfrm>
                <a:off x="3448792" y="2804837"/>
                <a:ext cx="215188" cy="103457"/>
              </a:xfrm>
              <a:custGeom>
                <a:avLst/>
                <a:gdLst>
                  <a:gd name="connsiteX0" fmla="*/ 209942 w 215187"/>
                  <a:gd name="connsiteY0" fmla="*/ 103457 h 103457"/>
                  <a:gd name="connsiteX1" fmla="*/ 1615 w 215187"/>
                  <a:gd name="connsiteY1" fmla="*/ 103457 h 103457"/>
                  <a:gd name="connsiteX2" fmla="*/ 26029 w 215187"/>
                  <a:gd name="connsiteY2" fmla="*/ 55351 h 103457"/>
                  <a:gd name="connsiteX3" fmla="*/ 30083 w 215187"/>
                  <a:gd name="connsiteY3" fmla="*/ 51072 h 103457"/>
                  <a:gd name="connsiteX4" fmla="*/ 60217 w 215187"/>
                  <a:gd name="connsiteY4" fmla="*/ 8100 h 103457"/>
                  <a:gd name="connsiteX5" fmla="*/ 101612 w 215187"/>
                  <a:gd name="connsiteY5" fmla="*/ 262 h 103457"/>
                  <a:gd name="connsiteX6" fmla="*/ 145935 w 215187"/>
                  <a:gd name="connsiteY6" fmla="*/ 30622 h 103457"/>
                  <a:gd name="connsiteX7" fmla="*/ 149269 w 215187"/>
                  <a:gd name="connsiteY7" fmla="*/ 36883 h 103457"/>
                  <a:gd name="connsiteX8" fmla="*/ 154719 w 215187"/>
                  <a:gd name="connsiteY8" fmla="*/ 39495 h 103457"/>
                  <a:gd name="connsiteX9" fmla="*/ 192195 w 215187"/>
                  <a:gd name="connsiteY9" fmla="*/ 41658 h 103457"/>
                  <a:gd name="connsiteX10" fmla="*/ 209942 w 215187"/>
                  <a:gd name="connsiteY10" fmla="*/ 103457 h 103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187" h="103457">
                    <a:moveTo>
                      <a:pt x="209942" y="103457"/>
                    </a:moveTo>
                    <a:cubicBezTo>
                      <a:pt x="140485" y="103457"/>
                      <a:pt x="71073" y="103457"/>
                      <a:pt x="1615" y="103457"/>
                    </a:cubicBezTo>
                    <a:cubicBezTo>
                      <a:pt x="-3475" y="78638"/>
                      <a:pt x="3147" y="65621"/>
                      <a:pt x="26029" y="55351"/>
                    </a:cubicBezTo>
                    <a:cubicBezTo>
                      <a:pt x="28056" y="54450"/>
                      <a:pt x="29587" y="53594"/>
                      <a:pt x="30083" y="51072"/>
                    </a:cubicBezTo>
                    <a:cubicBezTo>
                      <a:pt x="33551" y="32153"/>
                      <a:pt x="44947" y="18730"/>
                      <a:pt x="60217" y="8100"/>
                    </a:cubicBezTo>
                    <a:cubicBezTo>
                      <a:pt x="73280" y="1614"/>
                      <a:pt x="87108" y="-864"/>
                      <a:pt x="101612" y="262"/>
                    </a:cubicBezTo>
                    <a:cubicBezTo>
                      <a:pt x="120125" y="4902"/>
                      <a:pt x="135846" y="13640"/>
                      <a:pt x="145935" y="30622"/>
                    </a:cubicBezTo>
                    <a:cubicBezTo>
                      <a:pt x="147151" y="32649"/>
                      <a:pt x="148368" y="34721"/>
                      <a:pt x="149269" y="36883"/>
                    </a:cubicBezTo>
                    <a:cubicBezTo>
                      <a:pt x="150350" y="39495"/>
                      <a:pt x="151791" y="40667"/>
                      <a:pt x="154719" y="39495"/>
                    </a:cubicBezTo>
                    <a:cubicBezTo>
                      <a:pt x="167511" y="34451"/>
                      <a:pt x="179988" y="36342"/>
                      <a:pt x="192195" y="41658"/>
                    </a:cubicBezTo>
                    <a:cubicBezTo>
                      <a:pt x="217014" y="57738"/>
                      <a:pt x="219672" y="85080"/>
                      <a:pt x="209942" y="103457"/>
                    </a:cubicBezTo>
                    <a:close/>
                  </a:path>
                </a:pathLst>
              </a:custGeom>
              <a:solidFill>
                <a:srgbClr val="388D43"/>
              </a:solidFill>
              <a:ln w="4502" cap="flat">
                <a:solidFill>
                  <a:srgbClr val="388D4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842B911-80FA-4A7B-96A4-E5C50ABF447F}"/>
                  </a:ext>
                </a:extLst>
              </p:cNvPr>
              <p:cNvSpPr/>
              <p:nvPr/>
            </p:nvSpPr>
            <p:spPr>
              <a:xfrm>
                <a:off x="3689259" y="2938428"/>
                <a:ext cx="447288" cy="24188"/>
              </a:xfrm>
              <a:custGeom>
                <a:avLst/>
                <a:gdLst>
                  <a:gd name="connsiteX0" fmla="*/ 0 w 447288"/>
                  <a:gd name="connsiteY0" fmla="*/ 24008 h 24188"/>
                  <a:gd name="connsiteX1" fmla="*/ 4865 w 447288"/>
                  <a:gd name="connsiteY1" fmla="*/ 315 h 24188"/>
                  <a:gd name="connsiteX2" fmla="*/ 122744 w 447288"/>
                  <a:gd name="connsiteY2" fmla="*/ 0 h 24188"/>
                  <a:gd name="connsiteX3" fmla="*/ 165581 w 447288"/>
                  <a:gd name="connsiteY3" fmla="*/ 0 h 24188"/>
                  <a:gd name="connsiteX4" fmla="*/ 261028 w 447288"/>
                  <a:gd name="connsiteY4" fmla="*/ 45 h 24188"/>
                  <a:gd name="connsiteX5" fmla="*/ 261749 w 447288"/>
                  <a:gd name="connsiteY5" fmla="*/ 225 h 24188"/>
                  <a:gd name="connsiteX6" fmla="*/ 262470 w 447288"/>
                  <a:gd name="connsiteY6" fmla="*/ 0 h 24188"/>
                  <a:gd name="connsiteX7" fmla="*/ 263235 w 447288"/>
                  <a:gd name="connsiteY7" fmla="*/ 135 h 24188"/>
                  <a:gd name="connsiteX8" fmla="*/ 263956 w 447288"/>
                  <a:gd name="connsiteY8" fmla="*/ 0 h 24188"/>
                  <a:gd name="connsiteX9" fmla="*/ 386835 w 447288"/>
                  <a:gd name="connsiteY9" fmla="*/ 0 h 24188"/>
                  <a:gd name="connsiteX10" fmla="*/ 429717 w 447288"/>
                  <a:gd name="connsiteY10" fmla="*/ 270 h 24188"/>
                  <a:gd name="connsiteX11" fmla="*/ 447284 w 447288"/>
                  <a:gd name="connsiteY11" fmla="*/ 12432 h 24188"/>
                  <a:gd name="connsiteX12" fmla="*/ 429987 w 447288"/>
                  <a:gd name="connsiteY12" fmla="*/ 24189 h 24188"/>
                  <a:gd name="connsiteX13" fmla="*/ 249587 w 447288"/>
                  <a:gd name="connsiteY13" fmla="*/ 24189 h 24188"/>
                  <a:gd name="connsiteX14" fmla="*/ 9549 w 447288"/>
                  <a:gd name="connsiteY14" fmla="*/ 24189 h 24188"/>
                  <a:gd name="connsiteX15" fmla="*/ 0 w 447288"/>
                  <a:gd name="connsiteY15" fmla="*/ 24008 h 24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7288" h="24188">
                    <a:moveTo>
                      <a:pt x="0" y="24008"/>
                    </a:moveTo>
                    <a:cubicBezTo>
                      <a:pt x="7793" y="17387"/>
                      <a:pt x="3649" y="8333"/>
                      <a:pt x="4865" y="315"/>
                    </a:cubicBezTo>
                    <a:cubicBezTo>
                      <a:pt x="44143" y="225"/>
                      <a:pt x="83466" y="90"/>
                      <a:pt x="122744" y="0"/>
                    </a:cubicBezTo>
                    <a:cubicBezTo>
                      <a:pt x="137023" y="0"/>
                      <a:pt x="151302" y="0"/>
                      <a:pt x="165581" y="0"/>
                    </a:cubicBezTo>
                    <a:cubicBezTo>
                      <a:pt x="197382" y="0"/>
                      <a:pt x="229227" y="45"/>
                      <a:pt x="261028" y="45"/>
                    </a:cubicBezTo>
                    <a:lnTo>
                      <a:pt x="261749" y="225"/>
                    </a:lnTo>
                    <a:lnTo>
                      <a:pt x="262470" y="0"/>
                    </a:lnTo>
                    <a:lnTo>
                      <a:pt x="263235" y="135"/>
                    </a:lnTo>
                    <a:lnTo>
                      <a:pt x="263956" y="0"/>
                    </a:lnTo>
                    <a:cubicBezTo>
                      <a:pt x="304901" y="0"/>
                      <a:pt x="345846" y="0"/>
                      <a:pt x="386835" y="0"/>
                    </a:cubicBezTo>
                    <a:cubicBezTo>
                      <a:pt x="401114" y="90"/>
                      <a:pt x="415438" y="180"/>
                      <a:pt x="429717" y="270"/>
                    </a:cubicBezTo>
                    <a:cubicBezTo>
                      <a:pt x="441744" y="315"/>
                      <a:pt x="447464" y="4279"/>
                      <a:pt x="447284" y="12432"/>
                    </a:cubicBezTo>
                    <a:cubicBezTo>
                      <a:pt x="447104" y="20360"/>
                      <a:pt x="441518" y="24189"/>
                      <a:pt x="429987" y="24189"/>
                    </a:cubicBezTo>
                    <a:cubicBezTo>
                      <a:pt x="369854" y="24189"/>
                      <a:pt x="309721" y="24189"/>
                      <a:pt x="249587" y="24189"/>
                    </a:cubicBezTo>
                    <a:cubicBezTo>
                      <a:pt x="169590" y="24189"/>
                      <a:pt x="89592" y="24189"/>
                      <a:pt x="9549" y="24189"/>
                    </a:cubicBezTo>
                    <a:cubicBezTo>
                      <a:pt x="6351" y="24189"/>
                      <a:pt x="3153" y="24053"/>
                      <a:pt x="0" y="24008"/>
                    </a:cubicBezTo>
                    <a:close/>
                  </a:path>
                </a:pathLst>
              </a:custGeom>
              <a:solidFill>
                <a:srgbClr val="44515B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8316E03B-B806-4E59-973B-A65834430F63}"/>
                  </a:ext>
                </a:extLst>
              </p:cNvPr>
              <p:cNvSpPr/>
              <p:nvPr/>
            </p:nvSpPr>
            <p:spPr>
              <a:xfrm>
                <a:off x="3555254" y="2816000"/>
                <a:ext cx="119184" cy="92428"/>
              </a:xfrm>
              <a:custGeom>
                <a:avLst/>
                <a:gdLst>
                  <a:gd name="connsiteX0" fmla="*/ 17747 w 119184"/>
                  <a:gd name="connsiteY0" fmla="*/ 92294 h 92428"/>
                  <a:gd name="connsiteX1" fmla="*/ 0 w 119184"/>
                  <a:gd name="connsiteY1" fmla="*/ 30449 h 92428"/>
                  <a:gd name="connsiteX2" fmla="*/ 82835 w 119184"/>
                  <a:gd name="connsiteY2" fmla="*/ 6711 h 92428"/>
                  <a:gd name="connsiteX3" fmla="*/ 113555 w 119184"/>
                  <a:gd name="connsiteY3" fmla="*/ 92429 h 92428"/>
                  <a:gd name="connsiteX4" fmla="*/ 17747 w 119184"/>
                  <a:gd name="connsiteY4" fmla="*/ 92294 h 92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184" h="92428">
                    <a:moveTo>
                      <a:pt x="17747" y="92294"/>
                    </a:moveTo>
                    <a:cubicBezTo>
                      <a:pt x="27432" y="73916"/>
                      <a:pt x="24819" y="46529"/>
                      <a:pt x="0" y="30449"/>
                    </a:cubicBezTo>
                    <a:cubicBezTo>
                      <a:pt x="18153" y="2206"/>
                      <a:pt x="53963" y="-8018"/>
                      <a:pt x="82835" y="6711"/>
                    </a:cubicBezTo>
                    <a:cubicBezTo>
                      <a:pt x="115087" y="23197"/>
                      <a:pt x="127429" y="57655"/>
                      <a:pt x="113555" y="92429"/>
                    </a:cubicBezTo>
                    <a:cubicBezTo>
                      <a:pt x="81664" y="92384"/>
                      <a:pt x="49728" y="92339"/>
                      <a:pt x="17747" y="92294"/>
                    </a:cubicBezTo>
                    <a:close/>
                  </a:path>
                </a:pathLst>
              </a:custGeom>
              <a:solidFill>
                <a:srgbClr val="68BC49"/>
              </a:solidFill>
              <a:ln w="4502" cap="flat">
                <a:solidFill>
                  <a:srgbClr val="68BC4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06E063F-E7BD-4BE6-A823-BCBEC438CCA4}"/>
                  </a:ext>
                </a:extLst>
              </p:cNvPr>
              <p:cNvSpPr/>
              <p:nvPr/>
            </p:nvSpPr>
            <p:spPr>
              <a:xfrm>
                <a:off x="3950287" y="2935926"/>
                <a:ext cx="1441" cy="745"/>
              </a:xfrm>
              <a:custGeom>
                <a:avLst/>
                <a:gdLst>
                  <a:gd name="connsiteX0" fmla="*/ 0 w 1441"/>
                  <a:gd name="connsiteY0" fmla="*/ 565 h 745"/>
                  <a:gd name="connsiteX1" fmla="*/ 1441 w 1441"/>
                  <a:gd name="connsiteY1" fmla="*/ 520 h 745"/>
                  <a:gd name="connsiteX2" fmla="*/ 721 w 1441"/>
                  <a:gd name="connsiteY2" fmla="*/ 745 h 745"/>
                  <a:gd name="connsiteX3" fmla="*/ 0 w 1441"/>
                  <a:gd name="connsiteY3" fmla="*/ 565 h 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1" h="745">
                    <a:moveTo>
                      <a:pt x="0" y="565"/>
                    </a:moveTo>
                    <a:cubicBezTo>
                      <a:pt x="451" y="-111"/>
                      <a:pt x="946" y="-246"/>
                      <a:pt x="1441" y="520"/>
                    </a:cubicBezTo>
                    <a:cubicBezTo>
                      <a:pt x="1441" y="520"/>
                      <a:pt x="721" y="745"/>
                      <a:pt x="721" y="745"/>
                    </a:cubicBezTo>
                    <a:lnTo>
                      <a:pt x="0" y="565"/>
                    </a:lnTo>
                    <a:close/>
                  </a:path>
                </a:pathLst>
              </a:custGeom>
              <a:solidFill>
                <a:srgbClr val="D74A4A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741EF98C-E971-45C3-B45E-93C316BB7CC2}"/>
                  </a:ext>
                </a:extLst>
              </p:cNvPr>
              <p:cNvSpPr/>
              <p:nvPr/>
            </p:nvSpPr>
            <p:spPr>
              <a:xfrm>
                <a:off x="3338188" y="2164203"/>
                <a:ext cx="548639" cy="239162"/>
              </a:xfrm>
              <a:custGeom>
                <a:avLst/>
                <a:gdLst>
                  <a:gd name="connsiteX0" fmla="*/ 541921 w 548639"/>
                  <a:gd name="connsiteY0" fmla="*/ 201494 h 239162"/>
                  <a:gd name="connsiteX1" fmla="*/ 387872 w 548639"/>
                  <a:gd name="connsiteY1" fmla="*/ 82264 h 239162"/>
                  <a:gd name="connsiteX2" fmla="*/ 291478 w 548639"/>
                  <a:gd name="connsiteY2" fmla="*/ 8167 h 239162"/>
                  <a:gd name="connsiteX3" fmla="*/ 259137 w 548639"/>
                  <a:gd name="connsiteY3" fmla="*/ 6635 h 239162"/>
                  <a:gd name="connsiteX4" fmla="*/ 172067 w 548639"/>
                  <a:gd name="connsiteY4" fmla="*/ 73931 h 239162"/>
                  <a:gd name="connsiteX5" fmla="*/ 94141 w 548639"/>
                  <a:gd name="connsiteY5" fmla="*/ 134469 h 239162"/>
                  <a:gd name="connsiteX6" fmla="*/ 89907 w 548639"/>
                  <a:gd name="connsiteY6" fmla="*/ 136361 h 239162"/>
                  <a:gd name="connsiteX7" fmla="*/ 83736 w 548639"/>
                  <a:gd name="connsiteY7" fmla="*/ 142352 h 239162"/>
                  <a:gd name="connsiteX8" fmla="*/ 0 w 548639"/>
                  <a:gd name="connsiteY8" fmla="*/ 207485 h 239162"/>
                  <a:gd name="connsiteX9" fmla="*/ 0 w 548639"/>
                  <a:gd name="connsiteY9" fmla="*/ 212260 h 239162"/>
                  <a:gd name="connsiteX10" fmla="*/ 19099 w 548639"/>
                  <a:gd name="connsiteY10" fmla="*/ 235908 h 239162"/>
                  <a:gd name="connsiteX11" fmla="*/ 28333 w 548639"/>
                  <a:gd name="connsiteY11" fmla="*/ 237304 h 239162"/>
                  <a:gd name="connsiteX12" fmla="*/ 44864 w 548639"/>
                  <a:gd name="connsiteY12" fmla="*/ 224016 h 239162"/>
                  <a:gd name="connsiteX13" fmla="*/ 79638 w 548639"/>
                  <a:gd name="connsiteY13" fmla="*/ 197891 h 239162"/>
                  <a:gd name="connsiteX14" fmla="*/ 122609 w 548639"/>
                  <a:gd name="connsiteY14" fmla="*/ 164514 h 239162"/>
                  <a:gd name="connsiteX15" fmla="*/ 124231 w 548639"/>
                  <a:gd name="connsiteY15" fmla="*/ 162802 h 239162"/>
                  <a:gd name="connsiteX16" fmla="*/ 270037 w 548639"/>
                  <a:gd name="connsiteY16" fmla="*/ 49652 h 239162"/>
                  <a:gd name="connsiteX17" fmla="*/ 280037 w 548639"/>
                  <a:gd name="connsiteY17" fmla="*/ 50463 h 239162"/>
                  <a:gd name="connsiteX18" fmla="*/ 376250 w 548639"/>
                  <a:gd name="connsiteY18" fmla="*/ 125010 h 239162"/>
                  <a:gd name="connsiteX19" fmla="*/ 469581 w 548639"/>
                  <a:gd name="connsiteY19" fmla="*/ 197891 h 239162"/>
                  <a:gd name="connsiteX20" fmla="*/ 518678 w 548639"/>
                  <a:gd name="connsiteY20" fmla="*/ 235637 h 239162"/>
                  <a:gd name="connsiteX21" fmla="*/ 531426 w 548639"/>
                  <a:gd name="connsiteY21" fmla="*/ 234061 h 239162"/>
                  <a:gd name="connsiteX22" fmla="*/ 544083 w 548639"/>
                  <a:gd name="connsiteY22" fmla="*/ 216719 h 239162"/>
                  <a:gd name="connsiteX23" fmla="*/ 541921 w 548639"/>
                  <a:gd name="connsiteY23" fmla="*/ 201494 h 239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48639" h="239162">
                    <a:moveTo>
                      <a:pt x="541921" y="201494"/>
                    </a:moveTo>
                    <a:cubicBezTo>
                      <a:pt x="490571" y="161766"/>
                      <a:pt x="439266" y="121947"/>
                      <a:pt x="387872" y="82264"/>
                    </a:cubicBezTo>
                    <a:cubicBezTo>
                      <a:pt x="355800" y="57490"/>
                      <a:pt x="323594" y="32851"/>
                      <a:pt x="291478" y="8167"/>
                    </a:cubicBezTo>
                    <a:cubicBezTo>
                      <a:pt x="280037" y="-2193"/>
                      <a:pt x="271253" y="-2689"/>
                      <a:pt x="259137" y="6635"/>
                    </a:cubicBezTo>
                    <a:cubicBezTo>
                      <a:pt x="230083" y="29022"/>
                      <a:pt x="201075" y="51499"/>
                      <a:pt x="172067" y="73931"/>
                    </a:cubicBezTo>
                    <a:cubicBezTo>
                      <a:pt x="146122" y="94110"/>
                      <a:pt x="120177" y="114335"/>
                      <a:pt x="94141" y="134469"/>
                    </a:cubicBezTo>
                    <a:cubicBezTo>
                      <a:pt x="92970" y="135370"/>
                      <a:pt x="91349" y="135731"/>
                      <a:pt x="89907" y="136361"/>
                    </a:cubicBezTo>
                    <a:cubicBezTo>
                      <a:pt x="88736" y="139289"/>
                      <a:pt x="86034" y="140595"/>
                      <a:pt x="83736" y="142352"/>
                    </a:cubicBezTo>
                    <a:cubicBezTo>
                      <a:pt x="55854" y="164063"/>
                      <a:pt x="27927" y="185774"/>
                      <a:pt x="0" y="207485"/>
                    </a:cubicBezTo>
                    <a:cubicBezTo>
                      <a:pt x="0" y="209062"/>
                      <a:pt x="0" y="210683"/>
                      <a:pt x="0" y="212260"/>
                    </a:cubicBezTo>
                    <a:cubicBezTo>
                      <a:pt x="7432" y="219287"/>
                      <a:pt x="12793" y="227980"/>
                      <a:pt x="19099" y="235908"/>
                    </a:cubicBezTo>
                    <a:cubicBezTo>
                      <a:pt x="21936" y="239466"/>
                      <a:pt x="24639" y="240367"/>
                      <a:pt x="28333" y="237304"/>
                    </a:cubicBezTo>
                    <a:cubicBezTo>
                      <a:pt x="33783" y="232800"/>
                      <a:pt x="39368" y="228431"/>
                      <a:pt x="44864" y="224016"/>
                    </a:cubicBezTo>
                    <a:cubicBezTo>
                      <a:pt x="56440" y="215323"/>
                      <a:pt x="68016" y="206629"/>
                      <a:pt x="79638" y="197891"/>
                    </a:cubicBezTo>
                    <a:cubicBezTo>
                      <a:pt x="93961" y="186765"/>
                      <a:pt x="108285" y="175639"/>
                      <a:pt x="122609" y="164514"/>
                    </a:cubicBezTo>
                    <a:cubicBezTo>
                      <a:pt x="123150" y="163928"/>
                      <a:pt x="123600" y="163297"/>
                      <a:pt x="124231" y="162802"/>
                    </a:cubicBezTo>
                    <a:cubicBezTo>
                      <a:pt x="172878" y="125145"/>
                      <a:pt x="221570" y="87534"/>
                      <a:pt x="270037" y="49652"/>
                    </a:cubicBezTo>
                    <a:cubicBezTo>
                      <a:pt x="274406" y="46229"/>
                      <a:pt x="276659" y="47805"/>
                      <a:pt x="280037" y="50463"/>
                    </a:cubicBezTo>
                    <a:cubicBezTo>
                      <a:pt x="312063" y="75372"/>
                      <a:pt x="344224" y="100101"/>
                      <a:pt x="376250" y="125010"/>
                    </a:cubicBezTo>
                    <a:cubicBezTo>
                      <a:pt x="407420" y="149244"/>
                      <a:pt x="438501" y="173567"/>
                      <a:pt x="469581" y="197891"/>
                    </a:cubicBezTo>
                    <a:cubicBezTo>
                      <a:pt x="485977" y="210458"/>
                      <a:pt x="502508" y="222845"/>
                      <a:pt x="518678" y="235637"/>
                    </a:cubicBezTo>
                    <a:cubicBezTo>
                      <a:pt x="523993" y="239872"/>
                      <a:pt x="527507" y="240187"/>
                      <a:pt x="531426" y="234061"/>
                    </a:cubicBezTo>
                    <a:cubicBezTo>
                      <a:pt x="535254" y="228025"/>
                      <a:pt x="539804" y="222485"/>
                      <a:pt x="544083" y="216719"/>
                    </a:cubicBezTo>
                    <a:cubicBezTo>
                      <a:pt x="550479" y="208116"/>
                      <a:pt x="550479" y="208116"/>
                      <a:pt x="541921" y="201494"/>
                    </a:cubicBezTo>
                    <a:close/>
                  </a:path>
                </a:pathLst>
              </a:custGeom>
              <a:solidFill>
                <a:srgbClr val="425A6B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0A226C77-9DB4-49AD-A499-829598D484CA}"/>
                  </a:ext>
                </a:extLst>
              </p:cNvPr>
              <p:cNvSpPr/>
              <p:nvPr/>
            </p:nvSpPr>
            <p:spPr>
              <a:xfrm>
                <a:off x="3608691" y="2476772"/>
                <a:ext cx="547487" cy="238913"/>
              </a:xfrm>
              <a:custGeom>
                <a:avLst/>
                <a:gdLst>
                  <a:gd name="connsiteX0" fmla="*/ 542085 w 547487"/>
                  <a:gd name="connsiteY0" fmla="*/ 202025 h 238913"/>
                  <a:gd name="connsiteX1" fmla="*/ 390017 w 547487"/>
                  <a:gd name="connsiteY1" fmla="*/ 84506 h 238913"/>
                  <a:gd name="connsiteX2" fmla="*/ 289975 w 547487"/>
                  <a:gd name="connsiteY2" fmla="*/ 7571 h 238913"/>
                  <a:gd name="connsiteX3" fmla="*/ 258850 w 547487"/>
                  <a:gd name="connsiteY3" fmla="*/ 6310 h 238913"/>
                  <a:gd name="connsiteX4" fmla="*/ 202861 w 547487"/>
                  <a:gd name="connsiteY4" fmla="*/ 49191 h 238913"/>
                  <a:gd name="connsiteX5" fmla="*/ 159213 w 547487"/>
                  <a:gd name="connsiteY5" fmla="*/ 83515 h 238913"/>
                  <a:gd name="connsiteX6" fmla="*/ 4533 w 547487"/>
                  <a:gd name="connsiteY6" fmla="*/ 203106 h 238913"/>
                  <a:gd name="connsiteX7" fmla="*/ 2687 w 547487"/>
                  <a:gd name="connsiteY7" fmla="*/ 215358 h 238913"/>
                  <a:gd name="connsiteX8" fmla="*/ 18272 w 547487"/>
                  <a:gd name="connsiteY8" fmla="*/ 235447 h 238913"/>
                  <a:gd name="connsiteX9" fmla="*/ 27506 w 547487"/>
                  <a:gd name="connsiteY9" fmla="*/ 237114 h 238913"/>
                  <a:gd name="connsiteX10" fmla="*/ 42866 w 547487"/>
                  <a:gd name="connsiteY10" fmla="*/ 224637 h 238913"/>
                  <a:gd name="connsiteX11" fmla="*/ 42866 w 547487"/>
                  <a:gd name="connsiteY11" fmla="*/ 224637 h 238913"/>
                  <a:gd name="connsiteX12" fmla="*/ 47460 w 547487"/>
                  <a:gd name="connsiteY12" fmla="*/ 221664 h 238913"/>
                  <a:gd name="connsiteX13" fmla="*/ 266823 w 547487"/>
                  <a:gd name="connsiteY13" fmla="*/ 51714 h 238913"/>
                  <a:gd name="connsiteX14" fmla="*/ 280651 w 547487"/>
                  <a:gd name="connsiteY14" fmla="*/ 51308 h 238913"/>
                  <a:gd name="connsiteX15" fmla="*/ 393666 w 547487"/>
                  <a:gd name="connsiteY15" fmla="*/ 139099 h 238913"/>
                  <a:gd name="connsiteX16" fmla="*/ 467493 w 547487"/>
                  <a:gd name="connsiteY16" fmla="*/ 196845 h 238913"/>
                  <a:gd name="connsiteX17" fmla="*/ 518482 w 547487"/>
                  <a:gd name="connsiteY17" fmla="*/ 235988 h 238913"/>
                  <a:gd name="connsiteX18" fmla="*/ 530689 w 547487"/>
                  <a:gd name="connsiteY18" fmla="*/ 234186 h 238913"/>
                  <a:gd name="connsiteX19" fmla="*/ 543932 w 547487"/>
                  <a:gd name="connsiteY19" fmla="*/ 216348 h 238913"/>
                  <a:gd name="connsiteX20" fmla="*/ 542085 w 547487"/>
                  <a:gd name="connsiteY20" fmla="*/ 202025 h 238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547487" h="238913">
                    <a:moveTo>
                      <a:pt x="542085" y="202025"/>
                    </a:moveTo>
                    <a:cubicBezTo>
                      <a:pt x="491231" y="163062"/>
                      <a:pt x="440692" y="123694"/>
                      <a:pt x="390017" y="84506"/>
                    </a:cubicBezTo>
                    <a:cubicBezTo>
                      <a:pt x="356730" y="58786"/>
                      <a:pt x="323308" y="33246"/>
                      <a:pt x="289975" y="7571"/>
                    </a:cubicBezTo>
                    <a:cubicBezTo>
                      <a:pt x="278985" y="-2068"/>
                      <a:pt x="270471" y="-2519"/>
                      <a:pt x="258850" y="6310"/>
                    </a:cubicBezTo>
                    <a:cubicBezTo>
                      <a:pt x="240112" y="20544"/>
                      <a:pt x="221509" y="34912"/>
                      <a:pt x="202861" y="49191"/>
                    </a:cubicBezTo>
                    <a:cubicBezTo>
                      <a:pt x="188312" y="60632"/>
                      <a:pt x="173853" y="72164"/>
                      <a:pt x="159213" y="83515"/>
                    </a:cubicBezTo>
                    <a:cubicBezTo>
                      <a:pt x="107729" y="123468"/>
                      <a:pt x="56199" y="163377"/>
                      <a:pt x="4533" y="203106"/>
                    </a:cubicBezTo>
                    <a:cubicBezTo>
                      <a:pt x="-601" y="207070"/>
                      <a:pt x="-1593" y="210223"/>
                      <a:pt x="2687" y="215358"/>
                    </a:cubicBezTo>
                    <a:cubicBezTo>
                      <a:pt x="8137" y="221844"/>
                      <a:pt x="13227" y="228645"/>
                      <a:pt x="18272" y="235447"/>
                    </a:cubicBezTo>
                    <a:cubicBezTo>
                      <a:pt x="20974" y="239141"/>
                      <a:pt x="23767" y="240177"/>
                      <a:pt x="27506" y="237114"/>
                    </a:cubicBezTo>
                    <a:cubicBezTo>
                      <a:pt x="32596" y="232925"/>
                      <a:pt x="37731" y="228781"/>
                      <a:pt x="42866" y="224637"/>
                    </a:cubicBezTo>
                    <a:lnTo>
                      <a:pt x="42866" y="224637"/>
                    </a:lnTo>
                    <a:cubicBezTo>
                      <a:pt x="44397" y="223646"/>
                      <a:pt x="46019" y="222745"/>
                      <a:pt x="47460" y="221664"/>
                    </a:cubicBezTo>
                    <a:cubicBezTo>
                      <a:pt x="120611" y="165044"/>
                      <a:pt x="193762" y="108469"/>
                      <a:pt x="266823" y="51714"/>
                    </a:cubicBezTo>
                    <a:cubicBezTo>
                      <a:pt x="271868" y="47795"/>
                      <a:pt x="275066" y="46939"/>
                      <a:pt x="280651" y="51308"/>
                    </a:cubicBezTo>
                    <a:cubicBezTo>
                      <a:pt x="318128" y="80812"/>
                      <a:pt x="356009" y="109820"/>
                      <a:pt x="393666" y="139099"/>
                    </a:cubicBezTo>
                    <a:cubicBezTo>
                      <a:pt x="418350" y="158287"/>
                      <a:pt x="442899" y="177611"/>
                      <a:pt x="467493" y="196845"/>
                    </a:cubicBezTo>
                    <a:cubicBezTo>
                      <a:pt x="484519" y="209862"/>
                      <a:pt x="501636" y="222745"/>
                      <a:pt x="518482" y="235988"/>
                    </a:cubicBezTo>
                    <a:cubicBezTo>
                      <a:pt x="523662" y="240041"/>
                      <a:pt x="527040" y="239771"/>
                      <a:pt x="530689" y="234186"/>
                    </a:cubicBezTo>
                    <a:cubicBezTo>
                      <a:pt x="534743" y="228015"/>
                      <a:pt x="539022" y="221844"/>
                      <a:pt x="543932" y="216348"/>
                    </a:cubicBezTo>
                    <a:cubicBezTo>
                      <a:pt x="549292" y="210403"/>
                      <a:pt x="548526" y="206934"/>
                      <a:pt x="542085" y="202025"/>
                    </a:cubicBezTo>
                    <a:close/>
                  </a:path>
                </a:pathLst>
              </a:custGeom>
              <a:solidFill>
                <a:srgbClr val="425A6B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grpSp>
            <p:nvGrpSpPr>
              <p:cNvPr id="101" name="Graphic 3">
                <a:extLst>
                  <a:ext uri="{FF2B5EF4-FFF2-40B4-BE49-F238E27FC236}">
                    <a16:creationId xmlns:a16="http://schemas.microsoft.com/office/drawing/2014/main" id="{716BB6D7-D029-476A-9B03-0C06DD9BB8BF}"/>
                  </a:ext>
                </a:extLst>
              </p:cNvPr>
              <p:cNvGrpSpPr/>
              <p:nvPr/>
            </p:nvGrpSpPr>
            <p:grpSpPr>
              <a:xfrm>
                <a:off x="3530345" y="2341689"/>
                <a:ext cx="164364" cy="243641"/>
                <a:chOff x="3530345" y="2341689"/>
                <a:chExt cx="164364" cy="243641"/>
              </a:xfrm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ABE77ADD-7082-4F98-B0AC-4A06A273A74B}"/>
                    </a:ext>
                  </a:extLst>
                </p:cNvPr>
                <p:cNvSpPr/>
                <p:nvPr/>
              </p:nvSpPr>
              <p:spPr>
                <a:xfrm>
                  <a:off x="3530345" y="2341689"/>
                  <a:ext cx="164364" cy="243641"/>
                </a:xfrm>
                <a:custGeom>
                  <a:avLst/>
                  <a:gdLst>
                    <a:gd name="connsiteX0" fmla="*/ 138825 w 164364"/>
                    <a:gd name="connsiteY0" fmla="*/ 243641 h 243641"/>
                    <a:gd name="connsiteX1" fmla="*/ 25540 w 164364"/>
                    <a:gd name="connsiteY1" fmla="*/ 243641 h 243641"/>
                    <a:gd name="connsiteX2" fmla="*/ 0 w 164364"/>
                    <a:gd name="connsiteY2" fmla="*/ 218102 h 243641"/>
                    <a:gd name="connsiteX3" fmla="*/ 0 w 164364"/>
                    <a:gd name="connsiteY3" fmla="*/ 25540 h 243641"/>
                    <a:gd name="connsiteX4" fmla="*/ 25540 w 164364"/>
                    <a:gd name="connsiteY4" fmla="*/ 0 h 243641"/>
                    <a:gd name="connsiteX5" fmla="*/ 138825 w 164364"/>
                    <a:gd name="connsiteY5" fmla="*/ 0 h 243641"/>
                    <a:gd name="connsiteX6" fmla="*/ 164364 w 164364"/>
                    <a:gd name="connsiteY6" fmla="*/ 25540 h 243641"/>
                    <a:gd name="connsiteX7" fmla="*/ 164364 w 164364"/>
                    <a:gd name="connsiteY7" fmla="*/ 218102 h 243641"/>
                    <a:gd name="connsiteX8" fmla="*/ 138825 w 164364"/>
                    <a:gd name="connsiteY8" fmla="*/ 243641 h 2436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4364" h="243641">
                      <a:moveTo>
                        <a:pt x="138825" y="243641"/>
                      </a:moveTo>
                      <a:lnTo>
                        <a:pt x="25540" y="243641"/>
                      </a:lnTo>
                      <a:cubicBezTo>
                        <a:pt x="11486" y="243641"/>
                        <a:pt x="0" y="232155"/>
                        <a:pt x="0" y="218102"/>
                      </a:cubicBezTo>
                      <a:lnTo>
                        <a:pt x="0" y="25540"/>
                      </a:lnTo>
                      <a:cubicBezTo>
                        <a:pt x="0" y="11486"/>
                        <a:pt x="11486" y="0"/>
                        <a:pt x="25540" y="0"/>
                      </a:cubicBezTo>
                      <a:lnTo>
                        <a:pt x="138825" y="0"/>
                      </a:lnTo>
                      <a:cubicBezTo>
                        <a:pt x="152878" y="0"/>
                        <a:pt x="164364" y="11486"/>
                        <a:pt x="164364" y="25540"/>
                      </a:cubicBezTo>
                      <a:lnTo>
                        <a:pt x="164364" y="218102"/>
                      </a:lnTo>
                      <a:cubicBezTo>
                        <a:pt x="164319" y="232155"/>
                        <a:pt x="152833" y="243641"/>
                        <a:pt x="138825" y="24364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grpSp>
              <p:nvGrpSpPr>
                <p:cNvPr id="108" name="Graphic 3">
                  <a:extLst>
                    <a:ext uri="{FF2B5EF4-FFF2-40B4-BE49-F238E27FC236}">
                      <a16:creationId xmlns:a16="http://schemas.microsoft.com/office/drawing/2014/main" id="{B8BEE836-A6F8-4219-98B5-00E2549BA331}"/>
                    </a:ext>
                  </a:extLst>
                </p:cNvPr>
                <p:cNvGrpSpPr/>
                <p:nvPr/>
              </p:nvGrpSpPr>
              <p:grpSpPr>
                <a:xfrm>
                  <a:off x="3552641" y="2365247"/>
                  <a:ext cx="119725" cy="196570"/>
                  <a:chOff x="3552641" y="2365247"/>
                  <a:chExt cx="119725" cy="196570"/>
                </a:xfrm>
                <a:solidFill>
                  <a:srgbClr val="FFC50C"/>
                </a:solidFill>
              </p:grpSpPr>
              <p:sp>
                <p:nvSpPr>
                  <p:cNvPr id="109" name="Freeform: Shape 108">
                    <a:extLst>
                      <a:ext uri="{FF2B5EF4-FFF2-40B4-BE49-F238E27FC236}">
                        <a16:creationId xmlns:a16="http://schemas.microsoft.com/office/drawing/2014/main" id="{4B4922AE-624D-4725-87F2-11B14F2DD76E}"/>
                      </a:ext>
                    </a:extLst>
                  </p:cNvPr>
                  <p:cNvSpPr/>
                  <p:nvPr/>
                </p:nvSpPr>
                <p:spPr>
                  <a:xfrm>
                    <a:off x="3552641" y="2365247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48E7AB2F-6927-447B-99AB-91EC0A3F3907}"/>
                      </a:ext>
                    </a:extLst>
                  </p:cNvPr>
                  <p:cNvSpPr/>
                  <p:nvPr/>
                </p:nvSpPr>
                <p:spPr>
                  <a:xfrm>
                    <a:off x="3622909" y="2365247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3C7E1F9F-326B-4578-90D1-C3280873056B}"/>
                      </a:ext>
                    </a:extLst>
                  </p:cNvPr>
                  <p:cNvSpPr/>
                  <p:nvPr/>
                </p:nvSpPr>
                <p:spPr>
                  <a:xfrm>
                    <a:off x="3622909" y="2436551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106B1164-8BFB-4AC8-B13E-D36193BCF772}"/>
                      </a:ext>
                    </a:extLst>
                  </p:cNvPr>
                  <p:cNvSpPr/>
                  <p:nvPr/>
                </p:nvSpPr>
                <p:spPr>
                  <a:xfrm>
                    <a:off x="3552641" y="2510693"/>
                    <a:ext cx="49457" cy="51124"/>
                  </a:xfrm>
                  <a:custGeom>
                    <a:avLst/>
                    <a:gdLst>
                      <a:gd name="connsiteX0" fmla="*/ 24729 w 49457"/>
                      <a:gd name="connsiteY0" fmla="*/ 51125 h 51124"/>
                      <a:gd name="connsiteX1" fmla="*/ 24729 w 49457"/>
                      <a:gd name="connsiteY1" fmla="*/ 51125 h 51124"/>
                      <a:gd name="connsiteX2" fmla="*/ 0 w 49457"/>
                      <a:gd name="connsiteY2" fmla="*/ 26396 h 51124"/>
                      <a:gd name="connsiteX3" fmla="*/ 0 w 49457"/>
                      <a:gd name="connsiteY3" fmla="*/ 24729 h 51124"/>
                      <a:gd name="connsiteX4" fmla="*/ 24729 w 49457"/>
                      <a:gd name="connsiteY4" fmla="*/ 0 h 51124"/>
                      <a:gd name="connsiteX5" fmla="*/ 24729 w 49457"/>
                      <a:gd name="connsiteY5" fmla="*/ 0 h 51124"/>
                      <a:gd name="connsiteX6" fmla="*/ 49458 w 49457"/>
                      <a:gd name="connsiteY6" fmla="*/ 24729 h 51124"/>
                      <a:gd name="connsiteX7" fmla="*/ 49458 w 49457"/>
                      <a:gd name="connsiteY7" fmla="*/ 26396 h 51124"/>
                      <a:gd name="connsiteX8" fmla="*/ 24729 w 49457"/>
                      <a:gd name="connsiteY8" fmla="*/ 51125 h 511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9457" h="51124">
                        <a:moveTo>
                          <a:pt x="24729" y="51125"/>
                        </a:moveTo>
                        <a:lnTo>
                          <a:pt x="24729" y="51125"/>
                        </a:lnTo>
                        <a:cubicBezTo>
                          <a:pt x="11126" y="51125"/>
                          <a:pt x="0" y="39999"/>
                          <a:pt x="0" y="26396"/>
                        </a:cubicBezTo>
                        <a:lnTo>
                          <a:pt x="0" y="24729"/>
                        </a:lnTo>
                        <a:cubicBezTo>
                          <a:pt x="0" y="11126"/>
                          <a:pt x="11126" y="0"/>
                          <a:pt x="24729" y="0"/>
                        </a:cubicBezTo>
                        <a:lnTo>
                          <a:pt x="24729" y="0"/>
                        </a:lnTo>
                        <a:cubicBezTo>
                          <a:pt x="38332" y="0"/>
                          <a:pt x="49458" y="11126"/>
                          <a:pt x="49458" y="24729"/>
                        </a:cubicBezTo>
                        <a:lnTo>
                          <a:pt x="49458" y="26396"/>
                        </a:lnTo>
                        <a:cubicBezTo>
                          <a:pt x="49458" y="39999"/>
                          <a:pt x="38332" y="51125"/>
                          <a:pt x="24729" y="51125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2400">
                      <a:latin typeface="Segoe UI"/>
                    </a:endParaRPr>
                  </a:p>
                </p:txBody>
              </p:sp>
            </p:grpSp>
          </p:grpSp>
          <p:grpSp>
            <p:nvGrpSpPr>
              <p:cNvPr id="102" name="Graphic 3">
                <a:extLst>
                  <a:ext uri="{FF2B5EF4-FFF2-40B4-BE49-F238E27FC236}">
                    <a16:creationId xmlns:a16="http://schemas.microsoft.com/office/drawing/2014/main" id="{80845E3B-F05D-425A-BB74-B77CFF07242E}"/>
                  </a:ext>
                </a:extLst>
              </p:cNvPr>
              <p:cNvGrpSpPr/>
              <p:nvPr/>
            </p:nvGrpSpPr>
            <p:grpSpPr>
              <a:xfrm>
                <a:off x="3811958" y="2734741"/>
                <a:ext cx="141256" cy="203687"/>
                <a:chOff x="3811958" y="2734741"/>
                <a:chExt cx="141256" cy="203687"/>
              </a:xfrm>
            </p:grpSpPr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7D8ABE35-8307-4ADB-A780-530D4EC28B82}"/>
                    </a:ext>
                  </a:extLst>
                </p:cNvPr>
                <p:cNvSpPr/>
                <p:nvPr/>
              </p:nvSpPr>
              <p:spPr>
                <a:xfrm>
                  <a:off x="3811958" y="2734741"/>
                  <a:ext cx="141256" cy="203687"/>
                </a:xfrm>
                <a:custGeom>
                  <a:avLst/>
                  <a:gdLst>
                    <a:gd name="connsiteX0" fmla="*/ 141257 w 141256"/>
                    <a:gd name="connsiteY0" fmla="*/ 11306 h 203687"/>
                    <a:gd name="connsiteX1" fmla="*/ 129951 w 141256"/>
                    <a:gd name="connsiteY1" fmla="*/ 0 h 203687"/>
                    <a:gd name="connsiteX2" fmla="*/ 11306 w 141256"/>
                    <a:gd name="connsiteY2" fmla="*/ 0 h 203687"/>
                    <a:gd name="connsiteX3" fmla="*/ 0 w 141256"/>
                    <a:gd name="connsiteY3" fmla="*/ 11306 h 203687"/>
                    <a:gd name="connsiteX4" fmla="*/ 0 w 141256"/>
                    <a:gd name="connsiteY4" fmla="*/ 203688 h 203687"/>
                    <a:gd name="connsiteX5" fmla="*/ 141257 w 141256"/>
                    <a:gd name="connsiteY5" fmla="*/ 203688 h 203687"/>
                    <a:gd name="connsiteX6" fmla="*/ 141257 w 141256"/>
                    <a:gd name="connsiteY6" fmla="*/ 11306 h 203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1256" h="203687">
                      <a:moveTo>
                        <a:pt x="141257" y="11306"/>
                      </a:moveTo>
                      <a:cubicBezTo>
                        <a:pt x="141257" y="5090"/>
                        <a:pt x="136167" y="0"/>
                        <a:pt x="129951" y="0"/>
                      </a:cubicBezTo>
                      <a:lnTo>
                        <a:pt x="11306" y="0"/>
                      </a:lnTo>
                      <a:cubicBezTo>
                        <a:pt x="5090" y="0"/>
                        <a:pt x="0" y="5090"/>
                        <a:pt x="0" y="11306"/>
                      </a:cubicBezTo>
                      <a:lnTo>
                        <a:pt x="0" y="203688"/>
                      </a:lnTo>
                      <a:lnTo>
                        <a:pt x="141257" y="203688"/>
                      </a:lnTo>
                      <a:lnTo>
                        <a:pt x="141257" y="1130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BAC06417-CE63-44D0-B1B1-F51512D6617C}"/>
                    </a:ext>
                  </a:extLst>
                </p:cNvPr>
                <p:cNvSpPr/>
                <p:nvPr/>
              </p:nvSpPr>
              <p:spPr>
                <a:xfrm>
                  <a:off x="3811958" y="2734741"/>
                  <a:ext cx="49863" cy="203687"/>
                </a:xfrm>
                <a:custGeom>
                  <a:avLst/>
                  <a:gdLst>
                    <a:gd name="connsiteX0" fmla="*/ 11306 w 49863"/>
                    <a:gd name="connsiteY0" fmla="*/ 0 h 203687"/>
                    <a:gd name="connsiteX1" fmla="*/ 0 w 49863"/>
                    <a:gd name="connsiteY1" fmla="*/ 11306 h 203687"/>
                    <a:gd name="connsiteX2" fmla="*/ 0 w 49863"/>
                    <a:gd name="connsiteY2" fmla="*/ 203688 h 203687"/>
                    <a:gd name="connsiteX3" fmla="*/ 49863 w 49863"/>
                    <a:gd name="connsiteY3" fmla="*/ 203688 h 203687"/>
                    <a:gd name="connsiteX4" fmla="*/ 49863 w 49863"/>
                    <a:gd name="connsiteY4" fmla="*/ 0 h 203687"/>
                    <a:gd name="connsiteX5" fmla="*/ 11306 w 49863"/>
                    <a:gd name="connsiteY5" fmla="*/ 0 h 203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9863" h="203687">
                      <a:moveTo>
                        <a:pt x="11306" y="0"/>
                      </a:moveTo>
                      <a:cubicBezTo>
                        <a:pt x="5090" y="0"/>
                        <a:pt x="0" y="5090"/>
                        <a:pt x="0" y="11306"/>
                      </a:cubicBezTo>
                      <a:lnTo>
                        <a:pt x="0" y="203688"/>
                      </a:lnTo>
                      <a:lnTo>
                        <a:pt x="49863" y="203688"/>
                      </a:lnTo>
                      <a:lnTo>
                        <a:pt x="49863" y="0"/>
                      </a:lnTo>
                      <a:lnTo>
                        <a:pt x="11306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3370C15F-D01F-40E3-8EAF-BB780A41104D}"/>
                    </a:ext>
                  </a:extLst>
                </p:cNvPr>
                <p:cNvSpPr/>
                <p:nvPr/>
              </p:nvSpPr>
              <p:spPr>
                <a:xfrm>
                  <a:off x="3840020" y="2809648"/>
                  <a:ext cx="21800" cy="52565"/>
                </a:xfrm>
                <a:custGeom>
                  <a:avLst/>
                  <a:gdLst>
                    <a:gd name="connsiteX0" fmla="*/ 10900 w 21800"/>
                    <a:gd name="connsiteY0" fmla="*/ 52566 h 52565"/>
                    <a:gd name="connsiteX1" fmla="*/ 10900 w 21800"/>
                    <a:gd name="connsiteY1" fmla="*/ 52566 h 52565"/>
                    <a:gd name="connsiteX2" fmla="*/ 0 w 21800"/>
                    <a:gd name="connsiteY2" fmla="*/ 41665 h 52565"/>
                    <a:gd name="connsiteX3" fmla="*/ 0 w 21800"/>
                    <a:gd name="connsiteY3" fmla="*/ 10901 h 52565"/>
                    <a:gd name="connsiteX4" fmla="*/ 10900 w 21800"/>
                    <a:gd name="connsiteY4" fmla="*/ 0 h 52565"/>
                    <a:gd name="connsiteX5" fmla="*/ 10900 w 21800"/>
                    <a:gd name="connsiteY5" fmla="*/ 0 h 52565"/>
                    <a:gd name="connsiteX6" fmla="*/ 21801 w 21800"/>
                    <a:gd name="connsiteY6" fmla="*/ 10901 h 52565"/>
                    <a:gd name="connsiteX7" fmla="*/ 21801 w 21800"/>
                    <a:gd name="connsiteY7" fmla="*/ 41665 h 52565"/>
                    <a:gd name="connsiteX8" fmla="*/ 10900 w 21800"/>
                    <a:gd name="connsiteY8" fmla="*/ 52566 h 5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1800" h="52565">
                      <a:moveTo>
                        <a:pt x="10900" y="52566"/>
                      </a:moveTo>
                      <a:lnTo>
                        <a:pt x="10900" y="52566"/>
                      </a:lnTo>
                      <a:cubicBezTo>
                        <a:pt x="4910" y="52566"/>
                        <a:pt x="0" y="47656"/>
                        <a:pt x="0" y="41665"/>
                      </a:cubicBezTo>
                      <a:lnTo>
                        <a:pt x="0" y="10901"/>
                      </a:lnTo>
                      <a:cubicBezTo>
                        <a:pt x="0" y="4910"/>
                        <a:pt x="4910" y="0"/>
                        <a:pt x="10900" y="0"/>
                      </a:cubicBezTo>
                      <a:lnTo>
                        <a:pt x="10900" y="0"/>
                      </a:lnTo>
                      <a:cubicBezTo>
                        <a:pt x="16891" y="0"/>
                        <a:pt x="21801" y="4910"/>
                        <a:pt x="21801" y="10901"/>
                      </a:cubicBezTo>
                      <a:lnTo>
                        <a:pt x="21801" y="41665"/>
                      </a:lnTo>
                      <a:cubicBezTo>
                        <a:pt x="21801" y="47656"/>
                        <a:pt x="16891" y="52566"/>
                        <a:pt x="10900" y="52566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EDDC3330-FB29-4D76-BDBB-5E1644C7FD14}"/>
                  </a:ext>
                </a:extLst>
              </p:cNvPr>
              <p:cNvSpPr/>
              <p:nvPr/>
            </p:nvSpPr>
            <p:spPr>
              <a:xfrm>
                <a:off x="3345170" y="2908339"/>
                <a:ext cx="348950" cy="54412"/>
              </a:xfrm>
              <a:custGeom>
                <a:avLst/>
                <a:gdLst>
                  <a:gd name="connsiteX0" fmla="*/ 323684 w 348950"/>
                  <a:gd name="connsiteY0" fmla="*/ 90 h 54412"/>
                  <a:gd name="connsiteX1" fmla="*/ 337152 w 348950"/>
                  <a:gd name="connsiteY1" fmla="*/ 225 h 54412"/>
                  <a:gd name="connsiteX2" fmla="*/ 348773 w 348950"/>
                  <a:gd name="connsiteY2" fmla="*/ 12207 h 54412"/>
                  <a:gd name="connsiteX3" fmla="*/ 348908 w 348950"/>
                  <a:gd name="connsiteY3" fmla="*/ 30450 h 54412"/>
                  <a:gd name="connsiteX4" fmla="*/ 344044 w 348950"/>
                  <a:gd name="connsiteY4" fmla="*/ 54142 h 54412"/>
                  <a:gd name="connsiteX5" fmla="*/ 195355 w 348950"/>
                  <a:gd name="connsiteY5" fmla="*/ 54323 h 54412"/>
                  <a:gd name="connsiteX6" fmla="*/ 14864 w 348950"/>
                  <a:gd name="connsiteY6" fmla="*/ 54413 h 54412"/>
                  <a:gd name="connsiteX7" fmla="*/ 0 w 348950"/>
                  <a:gd name="connsiteY7" fmla="*/ 39188 h 54412"/>
                  <a:gd name="connsiteX8" fmla="*/ 0 w 348950"/>
                  <a:gd name="connsiteY8" fmla="*/ 13738 h 54412"/>
                  <a:gd name="connsiteX9" fmla="*/ 13918 w 348950"/>
                  <a:gd name="connsiteY9" fmla="*/ 90 h 54412"/>
                  <a:gd name="connsiteX10" fmla="*/ 19504 w 348950"/>
                  <a:gd name="connsiteY10" fmla="*/ 0 h 54412"/>
                  <a:gd name="connsiteX11" fmla="*/ 227831 w 348950"/>
                  <a:gd name="connsiteY11" fmla="*/ 0 h 54412"/>
                  <a:gd name="connsiteX12" fmla="*/ 323684 w 348950"/>
                  <a:gd name="connsiteY12" fmla="*/ 90 h 54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8950" h="54412">
                    <a:moveTo>
                      <a:pt x="323684" y="90"/>
                    </a:moveTo>
                    <a:cubicBezTo>
                      <a:pt x="328188" y="135"/>
                      <a:pt x="332648" y="180"/>
                      <a:pt x="337152" y="225"/>
                    </a:cubicBezTo>
                    <a:cubicBezTo>
                      <a:pt x="346161" y="360"/>
                      <a:pt x="348683" y="2928"/>
                      <a:pt x="348773" y="12207"/>
                    </a:cubicBezTo>
                    <a:cubicBezTo>
                      <a:pt x="348818" y="18288"/>
                      <a:pt x="348863" y="24369"/>
                      <a:pt x="348908" y="30450"/>
                    </a:cubicBezTo>
                    <a:cubicBezTo>
                      <a:pt x="347692" y="38422"/>
                      <a:pt x="351836" y="47476"/>
                      <a:pt x="344044" y="54142"/>
                    </a:cubicBezTo>
                    <a:cubicBezTo>
                      <a:pt x="294496" y="54188"/>
                      <a:pt x="244948" y="54278"/>
                      <a:pt x="195355" y="54323"/>
                    </a:cubicBezTo>
                    <a:cubicBezTo>
                      <a:pt x="135176" y="54368"/>
                      <a:pt x="75043" y="54413"/>
                      <a:pt x="14864" y="54413"/>
                    </a:cubicBezTo>
                    <a:cubicBezTo>
                      <a:pt x="1486" y="54413"/>
                      <a:pt x="0" y="52881"/>
                      <a:pt x="0" y="39188"/>
                    </a:cubicBezTo>
                    <a:cubicBezTo>
                      <a:pt x="0" y="30720"/>
                      <a:pt x="0" y="22207"/>
                      <a:pt x="0" y="13738"/>
                    </a:cubicBezTo>
                    <a:cubicBezTo>
                      <a:pt x="45" y="1892"/>
                      <a:pt x="1802" y="135"/>
                      <a:pt x="13918" y="90"/>
                    </a:cubicBezTo>
                    <a:cubicBezTo>
                      <a:pt x="15765" y="90"/>
                      <a:pt x="17612" y="45"/>
                      <a:pt x="19504" y="0"/>
                    </a:cubicBezTo>
                    <a:cubicBezTo>
                      <a:pt x="88961" y="0"/>
                      <a:pt x="158374" y="0"/>
                      <a:pt x="227831" y="0"/>
                    </a:cubicBezTo>
                    <a:cubicBezTo>
                      <a:pt x="259812" y="0"/>
                      <a:pt x="291748" y="45"/>
                      <a:pt x="323684" y="90"/>
                    </a:cubicBezTo>
                    <a:close/>
                  </a:path>
                </a:pathLst>
              </a:custGeom>
              <a:solidFill>
                <a:srgbClr val="364A58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A77D0DE-0CE1-4603-8E57-CA48DF6443FE}"/>
              </a:ext>
            </a:extLst>
          </p:cNvPr>
          <p:cNvGrpSpPr/>
          <p:nvPr/>
        </p:nvGrpSpPr>
        <p:grpSpPr>
          <a:xfrm>
            <a:off x="2232131" y="2121189"/>
            <a:ext cx="452549" cy="463764"/>
            <a:chOff x="1564097" y="1972736"/>
            <a:chExt cx="1237981" cy="1237980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2AA76B2-0FED-4DC9-98E9-0373C6E5C7EE}"/>
                </a:ext>
              </a:extLst>
            </p:cNvPr>
            <p:cNvSpPr/>
            <p:nvPr/>
          </p:nvSpPr>
          <p:spPr>
            <a:xfrm>
              <a:off x="1564097" y="1972736"/>
              <a:ext cx="1237981" cy="12379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0 w 1237981"/>
                <a:gd name="connsiteY2" fmla="*/ 618991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1" y="1237981"/>
                  </a:cubicBezTo>
                  <a:cubicBezTo>
                    <a:pt x="277132" y="1237981"/>
                    <a:pt x="0" y="960849"/>
                    <a:pt x="0" y="618991"/>
                  </a:cubicBezTo>
                  <a:cubicBezTo>
                    <a:pt x="0" y="277132"/>
                    <a:pt x="277131" y="0"/>
                    <a:pt x="618991" y="0"/>
                  </a:cubicBezTo>
                  <a:cubicBezTo>
                    <a:pt x="960850" y="0"/>
                    <a:pt x="1237981" y="277132"/>
                    <a:pt x="1237981" y="618990"/>
                  </a:cubicBezTo>
                  <a:close/>
                </a:path>
              </a:pathLst>
            </a:custGeom>
            <a:solidFill>
              <a:schemeClr val="accent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grpSp>
          <p:nvGrpSpPr>
            <p:cNvPr id="115" name="Graphic 3">
              <a:extLst>
                <a:ext uri="{FF2B5EF4-FFF2-40B4-BE49-F238E27FC236}">
                  <a16:creationId xmlns:a16="http://schemas.microsoft.com/office/drawing/2014/main" id="{B69E352C-6D1B-43BB-8F16-4470AB4E06CF}"/>
                </a:ext>
              </a:extLst>
            </p:cNvPr>
            <p:cNvGrpSpPr/>
            <p:nvPr/>
          </p:nvGrpSpPr>
          <p:grpSpPr>
            <a:xfrm>
              <a:off x="2350564" y="2605645"/>
              <a:ext cx="159749" cy="327624"/>
              <a:chOff x="2350564" y="2605645"/>
              <a:chExt cx="159749" cy="327624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F085A675-90CC-4668-94D7-13A94ABA8298}"/>
                  </a:ext>
                </a:extLst>
              </p:cNvPr>
              <p:cNvSpPr/>
              <p:nvPr/>
            </p:nvSpPr>
            <p:spPr>
              <a:xfrm>
                <a:off x="2350564" y="2663932"/>
                <a:ext cx="159749" cy="267278"/>
              </a:xfrm>
              <a:custGeom>
                <a:avLst/>
                <a:gdLst>
                  <a:gd name="connsiteX0" fmla="*/ 159631 w 159749"/>
                  <a:gd name="connsiteY0" fmla="*/ 228777 h 267278"/>
                  <a:gd name="connsiteX1" fmla="*/ 159271 w 159749"/>
                  <a:gd name="connsiteY1" fmla="*/ 177833 h 267278"/>
                  <a:gd name="connsiteX2" fmla="*/ 158595 w 159749"/>
                  <a:gd name="connsiteY2" fmla="*/ 98421 h 267278"/>
                  <a:gd name="connsiteX3" fmla="*/ 145037 w 159749"/>
                  <a:gd name="connsiteY3" fmla="*/ 44728 h 267278"/>
                  <a:gd name="connsiteX4" fmla="*/ 125353 w 159749"/>
                  <a:gd name="connsiteY4" fmla="*/ 13198 h 267278"/>
                  <a:gd name="connsiteX5" fmla="*/ 126839 w 159749"/>
                  <a:gd name="connsiteY5" fmla="*/ 0 h 267278"/>
                  <a:gd name="connsiteX6" fmla="*/ 31346 w 159749"/>
                  <a:gd name="connsiteY6" fmla="*/ 0 h 267278"/>
                  <a:gd name="connsiteX7" fmla="*/ 26211 w 159749"/>
                  <a:gd name="connsiteY7" fmla="*/ 25360 h 267278"/>
                  <a:gd name="connsiteX8" fmla="*/ 5852 w 159749"/>
                  <a:gd name="connsiteY8" fmla="*/ 57836 h 267278"/>
                  <a:gd name="connsiteX9" fmla="*/ 2203 w 159749"/>
                  <a:gd name="connsiteY9" fmla="*/ 98195 h 267278"/>
                  <a:gd name="connsiteX10" fmla="*/ 356 w 159749"/>
                  <a:gd name="connsiteY10" fmla="*/ 103826 h 267278"/>
                  <a:gd name="connsiteX11" fmla="*/ 492 w 159749"/>
                  <a:gd name="connsiteY11" fmla="*/ 239227 h 267278"/>
                  <a:gd name="connsiteX12" fmla="*/ 12068 w 159749"/>
                  <a:gd name="connsiteY12" fmla="*/ 259272 h 267278"/>
                  <a:gd name="connsiteX13" fmla="*/ 48823 w 159749"/>
                  <a:gd name="connsiteY13" fmla="*/ 266118 h 267278"/>
                  <a:gd name="connsiteX14" fmla="*/ 121118 w 159749"/>
                  <a:gd name="connsiteY14" fmla="*/ 267199 h 267278"/>
                  <a:gd name="connsiteX15" fmla="*/ 159631 w 159749"/>
                  <a:gd name="connsiteY15" fmla="*/ 228777 h 267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9749" h="267278">
                    <a:moveTo>
                      <a:pt x="159631" y="228777"/>
                    </a:moveTo>
                    <a:cubicBezTo>
                      <a:pt x="157919" y="211976"/>
                      <a:pt x="159360" y="194814"/>
                      <a:pt x="159271" y="177833"/>
                    </a:cubicBezTo>
                    <a:cubicBezTo>
                      <a:pt x="159090" y="151347"/>
                      <a:pt x="158820" y="124906"/>
                      <a:pt x="158595" y="98421"/>
                    </a:cubicBezTo>
                    <a:cubicBezTo>
                      <a:pt x="161703" y="78601"/>
                      <a:pt x="154316" y="61259"/>
                      <a:pt x="145037" y="44728"/>
                    </a:cubicBezTo>
                    <a:cubicBezTo>
                      <a:pt x="138956" y="33963"/>
                      <a:pt x="129452" y="25270"/>
                      <a:pt x="125353" y="13198"/>
                    </a:cubicBezTo>
                    <a:cubicBezTo>
                      <a:pt x="125668" y="8784"/>
                      <a:pt x="122830" y="4009"/>
                      <a:pt x="126839" y="0"/>
                    </a:cubicBezTo>
                    <a:cubicBezTo>
                      <a:pt x="94993" y="0"/>
                      <a:pt x="63192" y="0"/>
                      <a:pt x="31346" y="0"/>
                    </a:cubicBezTo>
                    <a:cubicBezTo>
                      <a:pt x="35085" y="9549"/>
                      <a:pt x="31437" y="17927"/>
                      <a:pt x="26211" y="25360"/>
                    </a:cubicBezTo>
                    <a:cubicBezTo>
                      <a:pt x="18869" y="35855"/>
                      <a:pt x="10897" y="45945"/>
                      <a:pt x="5852" y="57836"/>
                    </a:cubicBezTo>
                    <a:cubicBezTo>
                      <a:pt x="356" y="70809"/>
                      <a:pt x="-2121" y="84232"/>
                      <a:pt x="2203" y="98195"/>
                    </a:cubicBezTo>
                    <a:cubicBezTo>
                      <a:pt x="1573" y="100087"/>
                      <a:pt x="356" y="101934"/>
                      <a:pt x="356" y="103826"/>
                    </a:cubicBezTo>
                    <a:cubicBezTo>
                      <a:pt x="266" y="148960"/>
                      <a:pt x="131" y="194093"/>
                      <a:pt x="492" y="239227"/>
                    </a:cubicBezTo>
                    <a:cubicBezTo>
                      <a:pt x="581" y="247425"/>
                      <a:pt x="5041" y="253776"/>
                      <a:pt x="12068" y="259272"/>
                    </a:cubicBezTo>
                    <a:cubicBezTo>
                      <a:pt x="23509" y="268235"/>
                      <a:pt x="35941" y="267334"/>
                      <a:pt x="48823" y="266118"/>
                    </a:cubicBezTo>
                    <a:cubicBezTo>
                      <a:pt x="72922" y="266343"/>
                      <a:pt x="97110" y="265307"/>
                      <a:pt x="121118" y="267199"/>
                    </a:cubicBezTo>
                    <a:cubicBezTo>
                      <a:pt x="140397" y="268731"/>
                      <a:pt x="161523" y="247740"/>
                      <a:pt x="159631" y="22877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35603A3-E2AA-4558-B369-62D3CA0E29DC}"/>
                  </a:ext>
                </a:extLst>
              </p:cNvPr>
              <p:cNvSpPr/>
              <p:nvPr/>
            </p:nvSpPr>
            <p:spPr>
              <a:xfrm>
                <a:off x="2359974" y="2605645"/>
                <a:ext cx="140086" cy="58286"/>
              </a:xfrm>
              <a:custGeom>
                <a:avLst/>
                <a:gdLst>
                  <a:gd name="connsiteX0" fmla="*/ 114501 w 140086"/>
                  <a:gd name="connsiteY0" fmla="*/ 58286 h 58286"/>
                  <a:gd name="connsiteX1" fmla="*/ 25540 w 140086"/>
                  <a:gd name="connsiteY1" fmla="*/ 58286 h 58286"/>
                  <a:gd name="connsiteX2" fmla="*/ 0 w 140086"/>
                  <a:gd name="connsiteY2" fmla="*/ 32747 h 58286"/>
                  <a:gd name="connsiteX3" fmla="*/ 0 w 140086"/>
                  <a:gd name="connsiteY3" fmla="*/ 25540 h 58286"/>
                  <a:gd name="connsiteX4" fmla="*/ 25540 w 140086"/>
                  <a:gd name="connsiteY4" fmla="*/ 0 h 58286"/>
                  <a:gd name="connsiteX5" fmla="*/ 114546 w 140086"/>
                  <a:gd name="connsiteY5" fmla="*/ 0 h 58286"/>
                  <a:gd name="connsiteX6" fmla="*/ 140086 w 140086"/>
                  <a:gd name="connsiteY6" fmla="*/ 25540 h 58286"/>
                  <a:gd name="connsiteX7" fmla="*/ 140086 w 140086"/>
                  <a:gd name="connsiteY7" fmla="*/ 32747 h 58286"/>
                  <a:gd name="connsiteX8" fmla="*/ 114501 w 140086"/>
                  <a:gd name="connsiteY8" fmla="*/ 58286 h 58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0086" h="58286">
                    <a:moveTo>
                      <a:pt x="114501" y="58286"/>
                    </a:moveTo>
                    <a:lnTo>
                      <a:pt x="25540" y="58286"/>
                    </a:lnTo>
                    <a:cubicBezTo>
                      <a:pt x="11486" y="58286"/>
                      <a:pt x="0" y="46800"/>
                      <a:pt x="0" y="32747"/>
                    </a:cubicBezTo>
                    <a:lnTo>
                      <a:pt x="0" y="25540"/>
                    </a:lnTo>
                    <a:cubicBezTo>
                      <a:pt x="0" y="11486"/>
                      <a:pt x="11486" y="0"/>
                      <a:pt x="25540" y="0"/>
                    </a:cubicBezTo>
                    <a:lnTo>
                      <a:pt x="114546" y="0"/>
                    </a:lnTo>
                    <a:cubicBezTo>
                      <a:pt x="128600" y="0"/>
                      <a:pt x="140086" y="11486"/>
                      <a:pt x="140086" y="25540"/>
                    </a:cubicBezTo>
                    <a:lnTo>
                      <a:pt x="140086" y="32747"/>
                    </a:lnTo>
                    <a:cubicBezTo>
                      <a:pt x="140041" y="46800"/>
                      <a:pt x="128555" y="58286"/>
                      <a:pt x="114501" y="5828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FE786FF9-20D1-4D10-ABA6-F09D980080CB}"/>
                  </a:ext>
                </a:extLst>
              </p:cNvPr>
              <p:cNvSpPr/>
              <p:nvPr/>
            </p:nvSpPr>
            <p:spPr>
              <a:xfrm>
                <a:off x="2379347" y="2764326"/>
                <a:ext cx="130966" cy="168943"/>
              </a:xfrm>
              <a:custGeom>
                <a:avLst/>
                <a:gdLst>
                  <a:gd name="connsiteX0" fmla="*/ 129812 w 130966"/>
                  <a:gd name="connsiteY0" fmla="*/ 45 h 168943"/>
                  <a:gd name="connsiteX1" fmla="*/ 130487 w 130966"/>
                  <a:gd name="connsiteY1" fmla="*/ 79457 h 168943"/>
                  <a:gd name="connsiteX2" fmla="*/ 130848 w 130966"/>
                  <a:gd name="connsiteY2" fmla="*/ 130401 h 168943"/>
                  <a:gd name="connsiteX3" fmla="*/ 92290 w 130966"/>
                  <a:gd name="connsiteY3" fmla="*/ 168869 h 168943"/>
                  <a:gd name="connsiteX4" fmla="*/ 19995 w 130966"/>
                  <a:gd name="connsiteY4" fmla="*/ 167788 h 168943"/>
                  <a:gd name="connsiteX5" fmla="*/ 131 w 130966"/>
                  <a:gd name="connsiteY5" fmla="*/ 123735 h 168943"/>
                  <a:gd name="connsiteX6" fmla="*/ 446 w 130966"/>
                  <a:gd name="connsiteY6" fmla="*/ 56395 h 168943"/>
                  <a:gd name="connsiteX7" fmla="*/ 1167 w 130966"/>
                  <a:gd name="connsiteY7" fmla="*/ 1396 h 168943"/>
                  <a:gd name="connsiteX8" fmla="*/ 2518 w 130966"/>
                  <a:gd name="connsiteY8" fmla="*/ 0 h 168943"/>
                  <a:gd name="connsiteX9" fmla="*/ 129812 w 130966"/>
                  <a:gd name="connsiteY9" fmla="*/ 45 h 168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0966" h="168943">
                    <a:moveTo>
                      <a:pt x="129812" y="45"/>
                    </a:moveTo>
                    <a:cubicBezTo>
                      <a:pt x="130037" y="26531"/>
                      <a:pt x="130307" y="52971"/>
                      <a:pt x="130487" y="79457"/>
                    </a:cubicBezTo>
                    <a:cubicBezTo>
                      <a:pt x="130577" y="96438"/>
                      <a:pt x="129181" y="113555"/>
                      <a:pt x="130848" y="130401"/>
                    </a:cubicBezTo>
                    <a:cubicBezTo>
                      <a:pt x="132740" y="149365"/>
                      <a:pt x="111614" y="170355"/>
                      <a:pt x="92290" y="168869"/>
                    </a:cubicBezTo>
                    <a:cubicBezTo>
                      <a:pt x="68327" y="166977"/>
                      <a:pt x="44094" y="168013"/>
                      <a:pt x="19995" y="167788"/>
                    </a:cubicBezTo>
                    <a:cubicBezTo>
                      <a:pt x="2248" y="158103"/>
                      <a:pt x="-725" y="142338"/>
                      <a:pt x="131" y="123735"/>
                    </a:cubicBezTo>
                    <a:cubicBezTo>
                      <a:pt x="1212" y="101348"/>
                      <a:pt x="221" y="78826"/>
                      <a:pt x="446" y="56395"/>
                    </a:cubicBezTo>
                    <a:cubicBezTo>
                      <a:pt x="626" y="38062"/>
                      <a:pt x="-590" y="19729"/>
                      <a:pt x="1167" y="1396"/>
                    </a:cubicBezTo>
                    <a:cubicBezTo>
                      <a:pt x="1618" y="946"/>
                      <a:pt x="2068" y="450"/>
                      <a:pt x="2518" y="0"/>
                    </a:cubicBezTo>
                    <a:cubicBezTo>
                      <a:pt x="44950" y="1216"/>
                      <a:pt x="87381" y="1171"/>
                      <a:pt x="129812" y="4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68A0BD39-D94A-46F0-8337-CD96F6E38FBF}"/>
                  </a:ext>
                </a:extLst>
              </p:cNvPr>
              <p:cNvSpPr/>
              <p:nvPr/>
            </p:nvSpPr>
            <p:spPr>
              <a:xfrm>
                <a:off x="2350802" y="2762172"/>
                <a:ext cx="48585" cy="168651"/>
              </a:xfrm>
              <a:custGeom>
                <a:avLst/>
                <a:gdLst>
                  <a:gd name="connsiteX0" fmla="*/ 29757 w 48585"/>
                  <a:gd name="connsiteY0" fmla="*/ 1531 h 168651"/>
                  <a:gd name="connsiteX1" fmla="*/ 29037 w 48585"/>
                  <a:gd name="connsiteY1" fmla="*/ 56530 h 168651"/>
                  <a:gd name="connsiteX2" fmla="*/ 28721 w 48585"/>
                  <a:gd name="connsiteY2" fmla="*/ 123870 h 168651"/>
                  <a:gd name="connsiteX3" fmla="*/ 48586 w 48585"/>
                  <a:gd name="connsiteY3" fmla="*/ 167923 h 168651"/>
                  <a:gd name="connsiteX4" fmla="*/ 11830 w 48585"/>
                  <a:gd name="connsiteY4" fmla="*/ 161076 h 168651"/>
                  <a:gd name="connsiteX5" fmla="*/ 254 w 48585"/>
                  <a:gd name="connsiteY5" fmla="*/ 141032 h 168651"/>
                  <a:gd name="connsiteX6" fmla="*/ 119 w 48585"/>
                  <a:gd name="connsiteY6" fmla="*/ 5630 h 168651"/>
                  <a:gd name="connsiteX7" fmla="*/ 1965 w 48585"/>
                  <a:gd name="connsiteY7" fmla="*/ 0 h 168651"/>
                  <a:gd name="connsiteX8" fmla="*/ 29757 w 48585"/>
                  <a:gd name="connsiteY8" fmla="*/ 1531 h 168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585" h="168651">
                    <a:moveTo>
                      <a:pt x="29757" y="1531"/>
                    </a:moveTo>
                    <a:cubicBezTo>
                      <a:pt x="28001" y="19864"/>
                      <a:pt x="29217" y="38197"/>
                      <a:pt x="29037" y="56530"/>
                    </a:cubicBezTo>
                    <a:cubicBezTo>
                      <a:pt x="28811" y="78962"/>
                      <a:pt x="29802" y="101483"/>
                      <a:pt x="28721" y="123870"/>
                    </a:cubicBezTo>
                    <a:cubicBezTo>
                      <a:pt x="27821" y="142473"/>
                      <a:pt x="30838" y="158193"/>
                      <a:pt x="48586" y="167923"/>
                    </a:cubicBezTo>
                    <a:cubicBezTo>
                      <a:pt x="35703" y="169094"/>
                      <a:pt x="23316" y="169995"/>
                      <a:pt x="11830" y="161076"/>
                    </a:cubicBezTo>
                    <a:cubicBezTo>
                      <a:pt x="4803" y="155581"/>
                      <a:pt x="344" y="149275"/>
                      <a:pt x="254" y="141032"/>
                    </a:cubicBezTo>
                    <a:cubicBezTo>
                      <a:pt x="-152" y="95898"/>
                      <a:pt x="29" y="50764"/>
                      <a:pt x="119" y="5630"/>
                    </a:cubicBezTo>
                    <a:cubicBezTo>
                      <a:pt x="119" y="3739"/>
                      <a:pt x="1335" y="1847"/>
                      <a:pt x="1965" y="0"/>
                    </a:cubicBezTo>
                    <a:cubicBezTo>
                      <a:pt x="11244" y="495"/>
                      <a:pt x="20478" y="991"/>
                      <a:pt x="29757" y="153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658B0EBB-6448-4D7C-A2F1-BCA653E284D7}"/>
                  </a:ext>
                </a:extLst>
              </p:cNvPr>
              <p:cNvSpPr/>
              <p:nvPr/>
            </p:nvSpPr>
            <p:spPr>
              <a:xfrm>
                <a:off x="2350564" y="2663932"/>
                <a:ext cx="126839" cy="99771"/>
              </a:xfrm>
              <a:custGeom>
                <a:avLst/>
                <a:gdLst>
                  <a:gd name="connsiteX0" fmla="*/ 29995 w 126839"/>
                  <a:gd name="connsiteY0" fmla="*/ 99772 h 99771"/>
                  <a:gd name="connsiteX1" fmla="*/ 2203 w 126839"/>
                  <a:gd name="connsiteY1" fmla="*/ 98195 h 99771"/>
                  <a:gd name="connsiteX2" fmla="*/ 5852 w 126839"/>
                  <a:gd name="connsiteY2" fmla="*/ 57836 h 99771"/>
                  <a:gd name="connsiteX3" fmla="*/ 26211 w 126839"/>
                  <a:gd name="connsiteY3" fmla="*/ 25360 h 99771"/>
                  <a:gd name="connsiteX4" fmla="*/ 31346 w 126839"/>
                  <a:gd name="connsiteY4" fmla="*/ 0 h 99771"/>
                  <a:gd name="connsiteX5" fmla="*/ 126839 w 126839"/>
                  <a:gd name="connsiteY5" fmla="*/ 0 h 99771"/>
                  <a:gd name="connsiteX6" fmla="*/ 125353 w 126839"/>
                  <a:gd name="connsiteY6" fmla="*/ 13198 h 99771"/>
                  <a:gd name="connsiteX7" fmla="*/ 88867 w 126839"/>
                  <a:gd name="connsiteY7" fmla="*/ 13738 h 99771"/>
                  <a:gd name="connsiteX8" fmla="*/ 52787 w 126839"/>
                  <a:gd name="connsiteY8" fmla="*/ 29864 h 99771"/>
                  <a:gd name="connsiteX9" fmla="*/ 29410 w 126839"/>
                  <a:gd name="connsiteY9" fmla="*/ 85763 h 99771"/>
                  <a:gd name="connsiteX10" fmla="*/ 31346 w 126839"/>
                  <a:gd name="connsiteY10" fmla="*/ 98375 h 99771"/>
                  <a:gd name="connsiteX11" fmla="*/ 29995 w 126839"/>
                  <a:gd name="connsiteY11" fmla="*/ 99772 h 99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6839" h="99771">
                    <a:moveTo>
                      <a:pt x="29995" y="99772"/>
                    </a:moveTo>
                    <a:cubicBezTo>
                      <a:pt x="20716" y="99231"/>
                      <a:pt x="11437" y="98736"/>
                      <a:pt x="2203" y="98195"/>
                    </a:cubicBezTo>
                    <a:cubicBezTo>
                      <a:pt x="-2121" y="84232"/>
                      <a:pt x="356" y="70809"/>
                      <a:pt x="5852" y="57836"/>
                    </a:cubicBezTo>
                    <a:cubicBezTo>
                      <a:pt x="10897" y="45945"/>
                      <a:pt x="18869" y="35855"/>
                      <a:pt x="26211" y="25360"/>
                    </a:cubicBezTo>
                    <a:cubicBezTo>
                      <a:pt x="31437" y="17927"/>
                      <a:pt x="35085" y="9549"/>
                      <a:pt x="31346" y="0"/>
                    </a:cubicBezTo>
                    <a:cubicBezTo>
                      <a:pt x="63192" y="0"/>
                      <a:pt x="94993" y="0"/>
                      <a:pt x="126839" y="0"/>
                    </a:cubicBezTo>
                    <a:cubicBezTo>
                      <a:pt x="122830" y="4009"/>
                      <a:pt x="125668" y="8784"/>
                      <a:pt x="125353" y="13198"/>
                    </a:cubicBezTo>
                    <a:cubicBezTo>
                      <a:pt x="113191" y="13423"/>
                      <a:pt x="100984" y="14369"/>
                      <a:pt x="88867" y="13738"/>
                    </a:cubicBezTo>
                    <a:cubicBezTo>
                      <a:pt x="73823" y="12973"/>
                      <a:pt x="62517" y="15765"/>
                      <a:pt x="52787" y="29864"/>
                    </a:cubicBezTo>
                    <a:cubicBezTo>
                      <a:pt x="40806" y="47251"/>
                      <a:pt x="31076" y="64593"/>
                      <a:pt x="29410" y="85763"/>
                    </a:cubicBezTo>
                    <a:cubicBezTo>
                      <a:pt x="29094" y="89997"/>
                      <a:pt x="27923" y="94637"/>
                      <a:pt x="31346" y="98375"/>
                    </a:cubicBezTo>
                    <a:cubicBezTo>
                      <a:pt x="30896" y="98826"/>
                      <a:pt x="30445" y="99321"/>
                      <a:pt x="29995" y="9977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</p:grpSp>
        <p:grpSp>
          <p:nvGrpSpPr>
            <p:cNvPr id="116" name="Graphic 3">
              <a:extLst>
                <a:ext uri="{FF2B5EF4-FFF2-40B4-BE49-F238E27FC236}">
                  <a16:creationId xmlns:a16="http://schemas.microsoft.com/office/drawing/2014/main" id="{CBD9FC3C-AA1D-4F8C-9B3F-31C1BB365D52}"/>
                </a:ext>
              </a:extLst>
            </p:cNvPr>
            <p:cNvGrpSpPr/>
            <p:nvPr/>
          </p:nvGrpSpPr>
          <p:grpSpPr>
            <a:xfrm>
              <a:off x="1714792" y="2233623"/>
              <a:ext cx="900180" cy="639533"/>
              <a:chOff x="1714792" y="2233623"/>
              <a:chExt cx="900180" cy="639533"/>
            </a:xfrm>
          </p:grpSpPr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EE01C0E-8476-44DA-834D-E13A12D660BD}"/>
                  </a:ext>
                </a:extLst>
              </p:cNvPr>
              <p:cNvSpPr/>
              <p:nvPr/>
            </p:nvSpPr>
            <p:spPr>
              <a:xfrm rot="3383172">
                <a:off x="2427660" y="2293243"/>
                <a:ext cx="117700" cy="129547"/>
              </a:xfrm>
              <a:custGeom>
                <a:avLst/>
                <a:gdLst>
                  <a:gd name="connsiteX0" fmla="*/ 0 w 117700"/>
                  <a:gd name="connsiteY0" fmla="*/ 0 h 129547"/>
                  <a:gd name="connsiteX1" fmla="*/ 117701 w 117700"/>
                  <a:gd name="connsiteY1" fmla="*/ 0 h 129547"/>
                  <a:gd name="connsiteX2" fmla="*/ 117701 w 117700"/>
                  <a:gd name="connsiteY2" fmla="*/ 129548 h 129547"/>
                  <a:gd name="connsiteX3" fmla="*/ 0 w 117700"/>
                  <a:gd name="connsiteY3" fmla="*/ 129548 h 12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700" h="129547">
                    <a:moveTo>
                      <a:pt x="0" y="0"/>
                    </a:moveTo>
                    <a:lnTo>
                      <a:pt x="117701" y="0"/>
                    </a:lnTo>
                    <a:lnTo>
                      <a:pt x="117701" y="129548"/>
                    </a:lnTo>
                    <a:lnTo>
                      <a:pt x="0" y="129548"/>
                    </a:lnTo>
                    <a:close/>
                  </a:path>
                </a:pathLst>
              </a:custGeom>
              <a:solidFill>
                <a:srgbClr val="E2E2E2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8B5D781A-10EE-4978-A8E4-481EB3F3DFD7}"/>
                  </a:ext>
                </a:extLst>
              </p:cNvPr>
              <p:cNvSpPr/>
              <p:nvPr/>
            </p:nvSpPr>
            <p:spPr>
              <a:xfrm>
                <a:off x="1959603" y="2322861"/>
                <a:ext cx="504107" cy="427545"/>
              </a:xfrm>
              <a:custGeom>
                <a:avLst/>
                <a:gdLst>
                  <a:gd name="connsiteX0" fmla="*/ 186414 w 504107"/>
                  <a:gd name="connsiteY0" fmla="*/ 389178 h 427545"/>
                  <a:gd name="connsiteX1" fmla="*/ 234115 w 504107"/>
                  <a:gd name="connsiteY1" fmla="*/ 357422 h 427545"/>
                  <a:gd name="connsiteX2" fmla="*/ 252898 w 504107"/>
                  <a:gd name="connsiteY2" fmla="*/ 345080 h 427545"/>
                  <a:gd name="connsiteX3" fmla="*/ 300510 w 504107"/>
                  <a:gd name="connsiteY3" fmla="*/ 313324 h 427545"/>
                  <a:gd name="connsiteX4" fmla="*/ 320554 w 504107"/>
                  <a:gd name="connsiteY4" fmla="*/ 299676 h 427545"/>
                  <a:gd name="connsiteX5" fmla="*/ 342941 w 504107"/>
                  <a:gd name="connsiteY5" fmla="*/ 285127 h 427545"/>
                  <a:gd name="connsiteX6" fmla="*/ 367039 w 504107"/>
                  <a:gd name="connsiteY6" fmla="*/ 268911 h 427545"/>
                  <a:gd name="connsiteX7" fmla="*/ 385417 w 504107"/>
                  <a:gd name="connsiteY7" fmla="*/ 256614 h 427545"/>
                  <a:gd name="connsiteX8" fmla="*/ 387083 w 504107"/>
                  <a:gd name="connsiteY8" fmla="*/ 255713 h 427545"/>
                  <a:gd name="connsiteX9" fmla="*/ 433479 w 504107"/>
                  <a:gd name="connsiteY9" fmla="*/ 224588 h 427545"/>
                  <a:gd name="connsiteX10" fmla="*/ 453388 w 504107"/>
                  <a:gd name="connsiteY10" fmla="*/ 211570 h 427545"/>
                  <a:gd name="connsiteX11" fmla="*/ 480864 w 504107"/>
                  <a:gd name="connsiteY11" fmla="*/ 193418 h 427545"/>
                  <a:gd name="connsiteX12" fmla="*/ 504107 w 504107"/>
                  <a:gd name="connsiteY12" fmla="*/ 180400 h 427545"/>
                  <a:gd name="connsiteX13" fmla="*/ 384156 w 504107"/>
                  <a:gd name="connsiteY13" fmla="*/ 0 h 427545"/>
                  <a:gd name="connsiteX14" fmla="*/ 224205 w 504107"/>
                  <a:gd name="connsiteY14" fmla="*/ 106348 h 427545"/>
                  <a:gd name="connsiteX15" fmla="*/ 23671 w 504107"/>
                  <a:gd name="connsiteY15" fmla="*/ 239587 h 427545"/>
                  <a:gd name="connsiteX16" fmla="*/ 4167 w 504107"/>
                  <a:gd name="connsiteY16" fmla="*/ 304045 h 427545"/>
                  <a:gd name="connsiteX17" fmla="*/ 19257 w 504107"/>
                  <a:gd name="connsiteY17" fmla="*/ 326071 h 427545"/>
                  <a:gd name="connsiteX18" fmla="*/ 75696 w 504107"/>
                  <a:gd name="connsiteY18" fmla="*/ 411429 h 427545"/>
                  <a:gd name="connsiteX19" fmla="*/ 142361 w 504107"/>
                  <a:gd name="connsiteY19" fmla="*/ 418591 h 427545"/>
                  <a:gd name="connsiteX20" fmla="*/ 167721 w 504107"/>
                  <a:gd name="connsiteY20" fmla="*/ 401610 h 427545"/>
                  <a:gd name="connsiteX21" fmla="*/ 186414 w 504107"/>
                  <a:gd name="connsiteY21" fmla="*/ 389178 h 427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04107" h="427545">
                    <a:moveTo>
                      <a:pt x="186414" y="389178"/>
                    </a:moveTo>
                    <a:cubicBezTo>
                      <a:pt x="202314" y="378592"/>
                      <a:pt x="218215" y="368007"/>
                      <a:pt x="234115" y="357422"/>
                    </a:cubicBezTo>
                    <a:cubicBezTo>
                      <a:pt x="240376" y="353323"/>
                      <a:pt x="246637" y="349179"/>
                      <a:pt x="252898" y="345080"/>
                    </a:cubicBezTo>
                    <a:cubicBezTo>
                      <a:pt x="268754" y="334494"/>
                      <a:pt x="284654" y="323909"/>
                      <a:pt x="300510" y="313324"/>
                    </a:cubicBezTo>
                    <a:cubicBezTo>
                      <a:pt x="307176" y="308775"/>
                      <a:pt x="313887" y="304225"/>
                      <a:pt x="320554" y="299676"/>
                    </a:cubicBezTo>
                    <a:cubicBezTo>
                      <a:pt x="328031" y="294811"/>
                      <a:pt x="335463" y="289991"/>
                      <a:pt x="342941" y="285127"/>
                    </a:cubicBezTo>
                    <a:cubicBezTo>
                      <a:pt x="350959" y="279721"/>
                      <a:pt x="359021" y="274316"/>
                      <a:pt x="367039" y="268911"/>
                    </a:cubicBezTo>
                    <a:cubicBezTo>
                      <a:pt x="373165" y="264812"/>
                      <a:pt x="379291" y="260713"/>
                      <a:pt x="385417" y="256614"/>
                    </a:cubicBezTo>
                    <a:cubicBezTo>
                      <a:pt x="386047" y="256434"/>
                      <a:pt x="386588" y="256118"/>
                      <a:pt x="387083" y="255713"/>
                    </a:cubicBezTo>
                    <a:cubicBezTo>
                      <a:pt x="402533" y="245353"/>
                      <a:pt x="418028" y="234993"/>
                      <a:pt x="433479" y="224588"/>
                    </a:cubicBezTo>
                    <a:cubicBezTo>
                      <a:pt x="440100" y="220264"/>
                      <a:pt x="446766" y="215939"/>
                      <a:pt x="453388" y="211570"/>
                    </a:cubicBezTo>
                    <a:cubicBezTo>
                      <a:pt x="462532" y="205534"/>
                      <a:pt x="471721" y="199499"/>
                      <a:pt x="480864" y="193418"/>
                    </a:cubicBezTo>
                    <a:cubicBezTo>
                      <a:pt x="488161" y="188283"/>
                      <a:pt x="495684" y="183553"/>
                      <a:pt x="504107" y="180400"/>
                    </a:cubicBezTo>
                    <a:cubicBezTo>
                      <a:pt x="464108" y="120267"/>
                      <a:pt x="424155" y="60133"/>
                      <a:pt x="384156" y="0"/>
                    </a:cubicBezTo>
                    <a:cubicBezTo>
                      <a:pt x="330824" y="35449"/>
                      <a:pt x="277537" y="70899"/>
                      <a:pt x="224205" y="106348"/>
                    </a:cubicBezTo>
                    <a:cubicBezTo>
                      <a:pt x="157361" y="150761"/>
                      <a:pt x="90471" y="195084"/>
                      <a:pt x="23671" y="239587"/>
                    </a:cubicBezTo>
                    <a:cubicBezTo>
                      <a:pt x="1960" y="254046"/>
                      <a:pt x="-5517" y="279361"/>
                      <a:pt x="4167" y="304045"/>
                    </a:cubicBezTo>
                    <a:cubicBezTo>
                      <a:pt x="9212" y="311387"/>
                      <a:pt x="14212" y="318729"/>
                      <a:pt x="19257" y="326071"/>
                    </a:cubicBezTo>
                    <a:cubicBezTo>
                      <a:pt x="38085" y="354539"/>
                      <a:pt x="56868" y="382961"/>
                      <a:pt x="75696" y="411429"/>
                    </a:cubicBezTo>
                    <a:cubicBezTo>
                      <a:pt x="94074" y="429897"/>
                      <a:pt x="120650" y="432780"/>
                      <a:pt x="142361" y="418591"/>
                    </a:cubicBezTo>
                    <a:cubicBezTo>
                      <a:pt x="150874" y="413006"/>
                      <a:pt x="159252" y="407285"/>
                      <a:pt x="167721" y="401610"/>
                    </a:cubicBezTo>
                    <a:cubicBezTo>
                      <a:pt x="173937" y="397421"/>
                      <a:pt x="180153" y="393277"/>
                      <a:pt x="186414" y="38917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grpSp>
            <p:nvGrpSpPr>
              <p:cNvPr id="119" name="Graphic 3">
                <a:extLst>
                  <a:ext uri="{FF2B5EF4-FFF2-40B4-BE49-F238E27FC236}">
                    <a16:creationId xmlns:a16="http://schemas.microsoft.com/office/drawing/2014/main" id="{E3F1F8E2-3B7C-4E03-9C50-277A9E7B35FE}"/>
                  </a:ext>
                </a:extLst>
              </p:cNvPr>
              <p:cNvGrpSpPr/>
              <p:nvPr/>
            </p:nvGrpSpPr>
            <p:grpSpPr>
              <a:xfrm>
                <a:off x="1978904" y="2388663"/>
                <a:ext cx="461562" cy="361743"/>
                <a:chOff x="1978904" y="2388663"/>
                <a:chExt cx="461562" cy="361743"/>
              </a:xfrm>
            </p:grpSpPr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FCECE86B-AF68-466B-A298-5A77BB000FBE}"/>
                    </a:ext>
                  </a:extLst>
                </p:cNvPr>
                <p:cNvSpPr/>
                <p:nvPr/>
              </p:nvSpPr>
              <p:spPr>
                <a:xfrm>
                  <a:off x="1978904" y="2388663"/>
                  <a:ext cx="461562" cy="361743"/>
                </a:xfrm>
                <a:custGeom>
                  <a:avLst/>
                  <a:gdLst>
                    <a:gd name="connsiteX0" fmla="*/ 148419 w 461562"/>
                    <a:gd name="connsiteY0" fmla="*/ 335718 h 361743"/>
                    <a:gd name="connsiteX1" fmla="*/ 167112 w 461562"/>
                    <a:gd name="connsiteY1" fmla="*/ 323376 h 361743"/>
                    <a:gd name="connsiteX2" fmla="*/ 214813 w 461562"/>
                    <a:gd name="connsiteY2" fmla="*/ 291620 h 361743"/>
                    <a:gd name="connsiteX3" fmla="*/ 233597 w 461562"/>
                    <a:gd name="connsiteY3" fmla="*/ 279278 h 361743"/>
                    <a:gd name="connsiteX4" fmla="*/ 281208 w 461562"/>
                    <a:gd name="connsiteY4" fmla="*/ 247522 h 361743"/>
                    <a:gd name="connsiteX5" fmla="*/ 301252 w 461562"/>
                    <a:gd name="connsiteY5" fmla="*/ 233874 h 361743"/>
                    <a:gd name="connsiteX6" fmla="*/ 323639 w 461562"/>
                    <a:gd name="connsiteY6" fmla="*/ 219325 h 361743"/>
                    <a:gd name="connsiteX7" fmla="*/ 347738 w 461562"/>
                    <a:gd name="connsiteY7" fmla="*/ 203109 h 361743"/>
                    <a:gd name="connsiteX8" fmla="*/ 366115 w 461562"/>
                    <a:gd name="connsiteY8" fmla="*/ 190812 h 361743"/>
                    <a:gd name="connsiteX9" fmla="*/ 366566 w 461562"/>
                    <a:gd name="connsiteY9" fmla="*/ 188380 h 361743"/>
                    <a:gd name="connsiteX10" fmla="*/ 367782 w 461562"/>
                    <a:gd name="connsiteY10" fmla="*/ 189911 h 361743"/>
                    <a:gd name="connsiteX11" fmla="*/ 414177 w 461562"/>
                    <a:gd name="connsiteY11" fmla="*/ 158786 h 361743"/>
                    <a:gd name="connsiteX12" fmla="*/ 434086 w 461562"/>
                    <a:gd name="connsiteY12" fmla="*/ 145768 h 361743"/>
                    <a:gd name="connsiteX13" fmla="*/ 461563 w 461562"/>
                    <a:gd name="connsiteY13" fmla="*/ 127616 h 361743"/>
                    <a:gd name="connsiteX14" fmla="*/ 388592 w 461562"/>
                    <a:gd name="connsiteY14" fmla="*/ 17844 h 361743"/>
                    <a:gd name="connsiteX15" fmla="*/ 339134 w 461562"/>
                    <a:gd name="connsiteY15" fmla="*/ 7754 h 361743"/>
                    <a:gd name="connsiteX16" fmla="*/ 231074 w 461562"/>
                    <a:gd name="connsiteY16" fmla="*/ 79554 h 361743"/>
                    <a:gd name="connsiteX17" fmla="*/ 231074 w 461562"/>
                    <a:gd name="connsiteY17" fmla="*/ 79554 h 361743"/>
                    <a:gd name="connsiteX18" fmla="*/ 231074 w 461562"/>
                    <a:gd name="connsiteY18" fmla="*/ 79554 h 361743"/>
                    <a:gd name="connsiteX19" fmla="*/ 231074 w 461562"/>
                    <a:gd name="connsiteY19" fmla="*/ 79554 h 361743"/>
                    <a:gd name="connsiteX20" fmla="*/ 231074 w 461562"/>
                    <a:gd name="connsiteY20" fmla="*/ 79554 h 361743"/>
                    <a:gd name="connsiteX21" fmla="*/ 230804 w 461562"/>
                    <a:gd name="connsiteY21" fmla="*/ 79824 h 361743"/>
                    <a:gd name="connsiteX22" fmla="*/ 26981 w 461562"/>
                    <a:gd name="connsiteY22" fmla="*/ 215045 h 361743"/>
                    <a:gd name="connsiteX23" fmla="*/ 2432 w 461562"/>
                    <a:gd name="connsiteY23" fmla="*/ 251486 h 361743"/>
                    <a:gd name="connsiteX24" fmla="*/ 0 w 461562"/>
                    <a:gd name="connsiteY24" fmla="*/ 260269 h 361743"/>
                    <a:gd name="connsiteX25" fmla="*/ 56440 w 461562"/>
                    <a:gd name="connsiteY25" fmla="*/ 345627 h 361743"/>
                    <a:gd name="connsiteX26" fmla="*/ 123105 w 461562"/>
                    <a:gd name="connsiteY26" fmla="*/ 352789 h 361743"/>
                    <a:gd name="connsiteX27" fmla="*/ 148419 w 461562"/>
                    <a:gd name="connsiteY27" fmla="*/ 335718 h 361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61562" h="361743">
                      <a:moveTo>
                        <a:pt x="148419" y="335718"/>
                      </a:moveTo>
                      <a:cubicBezTo>
                        <a:pt x="154635" y="331619"/>
                        <a:pt x="160851" y="327475"/>
                        <a:pt x="167112" y="323376"/>
                      </a:cubicBezTo>
                      <a:cubicBezTo>
                        <a:pt x="183013" y="312790"/>
                        <a:pt x="198913" y="302205"/>
                        <a:pt x="214813" y="291620"/>
                      </a:cubicBezTo>
                      <a:cubicBezTo>
                        <a:pt x="221075" y="287521"/>
                        <a:pt x="227336" y="283377"/>
                        <a:pt x="233597" y="279278"/>
                      </a:cubicBezTo>
                      <a:cubicBezTo>
                        <a:pt x="249452" y="268693"/>
                        <a:pt x="265352" y="258107"/>
                        <a:pt x="281208" y="247522"/>
                      </a:cubicBezTo>
                      <a:cubicBezTo>
                        <a:pt x="287874" y="242973"/>
                        <a:pt x="294586" y="238423"/>
                        <a:pt x="301252" y="233874"/>
                      </a:cubicBezTo>
                      <a:cubicBezTo>
                        <a:pt x="308730" y="229009"/>
                        <a:pt x="316162" y="224189"/>
                        <a:pt x="323639" y="219325"/>
                      </a:cubicBezTo>
                      <a:cubicBezTo>
                        <a:pt x="331657" y="213919"/>
                        <a:pt x="339720" y="208514"/>
                        <a:pt x="347738" y="203109"/>
                      </a:cubicBezTo>
                      <a:cubicBezTo>
                        <a:pt x="353863" y="199010"/>
                        <a:pt x="359989" y="194911"/>
                        <a:pt x="366115" y="190812"/>
                      </a:cubicBezTo>
                      <a:cubicBezTo>
                        <a:pt x="366250" y="190001"/>
                        <a:pt x="366431" y="189190"/>
                        <a:pt x="366566" y="188380"/>
                      </a:cubicBezTo>
                      <a:cubicBezTo>
                        <a:pt x="367106" y="188785"/>
                        <a:pt x="367512" y="189326"/>
                        <a:pt x="367782" y="189911"/>
                      </a:cubicBezTo>
                      <a:cubicBezTo>
                        <a:pt x="383232" y="179551"/>
                        <a:pt x="398727" y="169191"/>
                        <a:pt x="414177" y="158786"/>
                      </a:cubicBezTo>
                      <a:cubicBezTo>
                        <a:pt x="420798" y="154462"/>
                        <a:pt x="427465" y="150137"/>
                        <a:pt x="434086" y="145768"/>
                      </a:cubicBezTo>
                      <a:cubicBezTo>
                        <a:pt x="443230" y="139732"/>
                        <a:pt x="452419" y="133697"/>
                        <a:pt x="461563" y="127616"/>
                      </a:cubicBezTo>
                      <a:cubicBezTo>
                        <a:pt x="437239" y="91040"/>
                        <a:pt x="412916" y="54420"/>
                        <a:pt x="388592" y="17844"/>
                      </a:cubicBezTo>
                      <a:cubicBezTo>
                        <a:pt x="375484" y="-1885"/>
                        <a:pt x="358728" y="-5263"/>
                        <a:pt x="339134" y="7754"/>
                      </a:cubicBezTo>
                      <a:cubicBezTo>
                        <a:pt x="303099" y="31673"/>
                        <a:pt x="267064" y="55636"/>
                        <a:pt x="231074" y="79554"/>
                      </a:cubicBezTo>
                      <a:cubicBezTo>
                        <a:pt x="231074" y="79554"/>
                        <a:pt x="231074" y="79554"/>
                        <a:pt x="231074" y="79554"/>
                      </a:cubicBezTo>
                      <a:lnTo>
                        <a:pt x="231074" y="79554"/>
                      </a:lnTo>
                      <a:lnTo>
                        <a:pt x="231074" y="79554"/>
                      </a:lnTo>
                      <a:lnTo>
                        <a:pt x="231074" y="79554"/>
                      </a:lnTo>
                      <a:lnTo>
                        <a:pt x="230804" y="79824"/>
                      </a:lnTo>
                      <a:cubicBezTo>
                        <a:pt x="162878" y="124958"/>
                        <a:pt x="95132" y="170272"/>
                        <a:pt x="26981" y="215045"/>
                      </a:cubicBezTo>
                      <a:cubicBezTo>
                        <a:pt x="13288" y="224054"/>
                        <a:pt x="4279" y="235000"/>
                        <a:pt x="2432" y="251486"/>
                      </a:cubicBezTo>
                      <a:cubicBezTo>
                        <a:pt x="2117" y="254459"/>
                        <a:pt x="856" y="257341"/>
                        <a:pt x="0" y="260269"/>
                      </a:cubicBezTo>
                      <a:cubicBezTo>
                        <a:pt x="18828" y="288737"/>
                        <a:pt x="37612" y="317160"/>
                        <a:pt x="56440" y="345627"/>
                      </a:cubicBezTo>
                      <a:cubicBezTo>
                        <a:pt x="74818" y="364095"/>
                        <a:pt x="101393" y="366978"/>
                        <a:pt x="123105" y="352789"/>
                      </a:cubicBezTo>
                      <a:cubicBezTo>
                        <a:pt x="131573" y="347159"/>
                        <a:pt x="139951" y="341393"/>
                        <a:pt x="148419" y="33571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FA3A8CA6-78B0-496A-99A3-8266BC0773A7}"/>
                    </a:ext>
                  </a:extLst>
                </p:cNvPr>
                <p:cNvSpPr/>
                <p:nvPr/>
              </p:nvSpPr>
              <p:spPr>
                <a:xfrm>
                  <a:off x="2276037" y="2499906"/>
                  <a:ext cx="69388" cy="91821"/>
                </a:xfrm>
                <a:custGeom>
                  <a:avLst/>
                  <a:gdLst>
                    <a:gd name="connsiteX0" fmla="*/ 50560 w 69388"/>
                    <a:gd name="connsiteY0" fmla="*/ 91821 h 91821"/>
                    <a:gd name="connsiteX1" fmla="*/ 3489 w 69388"/>
                    <a:gd name="connsiteY1" fmla="*/ 21463 h 91821"/>
                    <a:gd name="connsiteX2" fmla="*/ 4931 w 69388"/>
                    <a:gd name="connsiteY2" fmla="*/ 2409 h 91821"/>
                    <a:gd name="connsiteX3" fmla="*/ 23804 w 69388"/>
                    <a:gd name="connsiteY3" fmla="*/ 8220 h 91821"/>
                    <a:gd name="connsiteX4" fmla="*/ 69388 w 69388"/>
                    <a:gd name="connsiteY4" fmla="*/ 77092 h 91821"/>
                    <a:gd name="connsiteX5" fmla="*/ 68937 w 69388"/>
                    <a:gd name="connsiteY5" fmla="*/ 79524 h 91821"/>
                    <a:gd name="connsiteX6" fmla="*/ 50560 w 69388"/>
                    <a:gd name="connsiteY6" fmla="*/ 91821 h 918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9388" h="91821">
                      <a:moveTo>
                        <a:pt x="50560" y="91821"/>
                      </a:moveTo>
                      <a:cubicBezTo>
                        <a:pt x="34884" y="68353"/>
                        <a:pt x="19209" y="44886"/>
                        <a:pt x="3489" y="21463"/>
                      </a:cubicBezTo>
                      <a:cubicBezTo>
                        <a:pt x="-1015" y="14706"/>
                        <a:pt x="-1781" y="7995"/>
                        <a:pt x="4931" y="2409"/>
                      </a:cubicBezTo>
                      <a:cubicBezTo>
                        <a:pt x="10606" y="-2320"/>
                        <a:pt x="18353" y="67"/>
                        <a:pt x="23804" y="8220"/>
                      </a:cubicBezTo>
                      <a:cubicBezTo>
                        <a:pt x="39119" y="31102"/>
                        <a:pt x="54208" y="54120"/>
                        <a:pt x="69388" y="77092"/>
                      </a:cubicBezTo>
                      <a:cubicBezTo>
                        <a:pt x="69253" y="77903"/>
                        <a:pt x="69073" y="78713"/>
                        <a:pt x="68937" y="79524"/>
                      </a:cubicBezTo>
                      <a:cubicBezTo>
                        <a:pt x="62812" y="83623"/>
                        <a:pt x="56686" y="87722"/>
                        <a:pt x="50560" y="918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537855A1-2376-45C3-BF1B-244A1F71FE56}"/>
                    </a:ext>
                  </a:extLst>
                </p:cNvPr>
                <p:cNvSpPr/>
                <p:nvPr/>
              </p:nvSpPr>
              <p:spPr>
                <a:xfrm>
                  <a:off x="2143063" y="2588817"/>
                  <a:ext cx="69392" cy="91465"/>
                </a:xfrm>
                <a:custGeom>
                  <a:avLst/>
                  <a:gdLst>
                    <a:gd name="connsiteX0" fmla="*/ 50610 w 69392"/>
                    <a:gd name="connsiteY0" fmla="*/ 91466 h 91465"/>
                    <a:gd name="connsiteX1" fmla="*/ 4800 w 69392"/>
                    <a:gd name="connsiteY1" fmla="*/ 22639 h 91465"/>
                    <a:gd name="connsiteX2" fmla="*/ 2548 w 69392"/>
                    <a:gd name="connsiteY2" fmla="*/ 19216 h 91465"/>
                    <a:gd name="connsiteX3" fmla="*/ 5881 w 69392"/>
                    <a:gd name="connsiteY3" fmla="*/ 1469 h 91465"/>
                    <a:gd name="connsiteX4" fmla="*/ 22007 w 69392"/>
                    <a:gd name="connsiteY4" fmla="*/ 7640 h 91465"/>
                    <a:gd name="connsiteX5" fmla="*/ 58672 w 69392"/>
                    <a:gd name="connsiteY5" fmla="*/ 62953 h 91465"/>
                    <a:gd name="connsiteX6" fmla="*/ 69393 w 69392"/>
                    <a:gd name="connsiteY6" fmla="*/ 79124 h 91465"/>
                    <a:gd name="connsiteX7" fmla="*/ 50610 w 69392"/>
                    <a:gd name="connsiteY7" fmla="*/ 91466 h 91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392" h="91465">
                      <a:moveTo>
                        <a:pt x="50610" y="91466"/>
                      </a:moveTo>
                      <a:cubicBezTo>
                        <a:pt x="35340" y="68539"/>
                        <a:pt x="20070" y="45566"/>
                        <a:pt x="4800" y="22639"/>
                      </a:cubicBezTo>
                      <a:cubicBezTo>
                        <a:pt x="4034" y="21513"/>
                        <a:pt x="3224" y="20387"/>
                        <a:pt x="2548" y="19216"/>
                      </a:cubicBezTo>
                      <a:cubicBezTo>
                        <a:pt x="-1371" y="12324"/>
                        <a:pt x="-1146" y="5387"/>
                        <a:pt x="5881" y="1469"/>
                      </a:cubicBezTo>
                      <a:cubicBezTo>
                        <a:pt x="12458" y="-2180"/>
                        <a:pt x="17908" y="1379"/>
                        <a:pt x="22007" y="7640"/>
                      </a:cubicBezTo>
                      <a:cubicBezTo>
                        <a:pt x="34079" y="26198"/>
                        <a:pt x="46420" y="44530"/>
                        <a:pt x="58672" y="62953"/>
                      </a:cubicBezTo>
                      <a:cubicBezTo>
                        <a:pt x="62231" y="68359"/>
                        <a:pt x="65834" y="73719"/>
                        <a:pt x="69393" y="79124"/>
                      </a:cubicBezTo>
                      <a:cubicBezTo>
                        <a:pt x="63132" y="83223"/>
                        <a:pt x="56871" y="87322"/>
                        <a:pt x="50610" y="9146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AACDB297-533E-47EE-BD37-1684FA35C06D}"/>
                    </a:ext>
                  </a:extLst>
                </p:cNvPr>
                <p:cNvSpPr/>
                <p:nvPr/>
              </p:nvSpPr>
              <p:spPr>
                <a:xfrm>
                  <a:off x="2221948" y="2562639"/>
                  <a:ext cx="58163" cy="73501"/>
                </a:xfrm>
                <a:custGeom>
                  <a:avLst/>
                  <a:gdLst>
                    <a:gd name="connsiteX0" fmla="*/ 38119 w 58163"/>
                    <a:gd name="connsiteY0" fmla="*/ 73501 h 73501"/>
                    <a:gd name="connsiteX1" fmla="*/ 4291 w 58163"/>
                    <a:gd name="connsiteY1" fmla="*/ 22692 h 73501"/>
                    <a:gd name="connsiteX2" fmla="*/ 5192 w 58163"/>
                    <a:gd name="connsiteY2" fmla="*/ 2242 h 73501"/>
                    <a:gd name="connsiteX3" fmla="*/ 24471 w 58163"/>
                    <a:gd name="connsiteY3" fmla="*/ 8999 h 73501"/>
                    <a:gd name="connsiteX4" fmla="*/ 58163 w 58163"/>
                    <a:gd name="connsiteY4" fmla="*/ 59898 h 73501"/>
                    <a:gd name="connsiteX5" fmla="*/ 38119 w 58163"/>
                    <a:gd name="connsiteY5" fmla="*/ 73501 h 73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163" h="73501">
                      <a:moveTo>
                        <a:pt x="38119" y="73501"/>
                      </a:moveTo>
                      <a:cubicBezTo>
                        <a:pt x="26858" y="56565"/>
                        <a:pt x="15507" y="39674"/>
                        <a:pt x="4291" y="22692"/>
                      </a:cubicBezTo>
                      <a:cubicBezTo>
                        <a:pt x="-1745" y="13503"/>
                        <a:pt x="-1384" y="6656"/>
                        <a:pt x="5192" y="2242"/>
                      </a:cubicBezTo>
                      <a:cubicBezTo>
                        <a:pt x="11768" y="-2217"/>
                        <a:pt x="18435" y="-55"/>
                        <a:pt x="24471" y="8999"/>
                      </a:cubicBezTo>
                      <a:cubicBezTo>
                        <a:pt x="35777" y="25890"/>
                        <a:pt x="46947" y="42917"/>
                        <a:pt x="58163" y="59898"/>
                      </a:cubicBezTo>
                      <a:cubicBezTo>
                        <a:pt x="51497" y="64403"/>
                        <a:pt x="44785" y="68952"/>
                        <a:pt x="38119" y="7350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841AB3D3-37EE-4BBC-AC0C-D56D0BD2DF2D}"/>
                    </a:ext>
                  </a:extLst>
                </p:cNvPr>
                <p:cNvSpPr/>
                <p:nvPr/>
              </p:nvSpPr>
              <p:spPr>
                <a:xfrm>
                  <a:off x="2355043" y="2474197"/>
                  <a:ext cx="57947" cy="73207"/>
                </a:xfrm>
                <a:custGeom>
                  <a:avLst/>
                  <a:gdLst>
                    <a:gd name="connsiteX0" fmla="*/ 38039 w 57947"/>
                    <a:gd name="connsiteY0" fmla="*/ 73207 h 73207"/>
                    <a:gd name="connsiteX1" fmla="*/ 4481 w 57947"/>
                    <a:gd name="connsiteY1" fmla="*/ 23119 h 73207"/>
                    <a:gd name="connsiteX2" fmla="*/ 2364 w 57947"/>
                    <a:gd name="connsiteY2" fmla="*/ 19650 h 73207"/>
                    <a:gd name="connsiteX3" fmla="*/ 5697 w 57947"/>
                    <a:gd name="connsiteY3" fmla="*/ 1858 h 73207"/>
                    <a:gd name="connsiteX4" fmla="*/ 22994 w 57947"/>
                    <a:gd name="connsiteY4" fmla="*/ 7353 h 73207"/>
                    <a:gd name="connsiteX5" fmla="*/ 57948 w 57947"/>
                    <a:gd name="connsiteY5" fmla="*/ 60190 h 73207"/>
                    <a:gd name="connsiteX6" fmla="*/ 38039 w 57947"/>
                    <a:gd name="connsiteY6" fmla="*/ 73207 h 73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947" h="73207">
                      <a:moveTo>
                        <a:pt x="38039" y="73207"/>
                      </a:moveTo>
                      <a:cubicBezTo>
                        <a:pt x="26823" y="56541"/>
                        <a:pt x="15652" y="39830"/>
                        <a:pt x="4481" y="23119"/>
                      </a:cubicBezTo>
                      <a:cubicBezTo>
                        <a:pt x="3715" y="21992"/>
                        <a:pt x="2859" y="20866"/>
                        <a:pt x="2364" y="19650"/>
                      </a:cubicBezTo>
                      <a:cubicBezTo>
                        <a:pt x="-204" y="13074"/>
                        <a:pt x="-2456" y="6407"/>
                        <a:pt x="5697" y="1858"/>
                      </a:cubicBezTo>
                      <a:cubicBezTo>
                        <a:pt x="13355" y="-2421"/>
                        <a:pt x="18895" y="1227"/>
                        <a:pt x="22994" y="7353"/>
                      </a:cubicBezTo>
                      <a:cubicBezTo>
                        <a:pt x="34795" y="24875"/>
                        <a:pt x="46327" y="42577"/>
                        <a:pt x="57948" y="60190"/>
                      </a:cubicBezTo>
                      <a:cubicBezTo>
                        <a:pt x="51281" y="64559"/>
                        <a:pt x="44660" y="68883"/>
                        <a:pt x="38039" y="732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1266B4F9-FE03-42D5-90BC-57ABC9E70DBC}"/>
                    </a:ext>
                  </a:extLst>
                </p:cNvPr>
                <p:cNvSpPr/>
                <p:nvPr/>
              </p:nvSpPr>
              <p:spPr>
                <a:xfrm>
                  <a:off x="2088731" y="2651263"/>
                  <a:ext cx="57285" cy="73117"/>
                </a:xfrm>
                <a:custGeom>
                  <a:avLst/>
                  <a:gdLst>
                    <a:gd name="connsiteX0" fmla="*/ 38592 w 57285"/>
                    <a:gd name="connsiteY0" fmla="*/ 73117 h 73117"/>
                    <a:gd name="connsiteX1" fmla="*/ 3503 w 57285"/>
                    <a:gd name="connsiteY1" fmla="*/ 20506 h 73117"/>
                    <a:gd name="connsiteX2" fmla="*/ 4810 w 57285"/>
                    <a:gd name="connsiteY2" fmla="*/ 2624 h 73117"/>
                    <a:gd name="connsiteX3" fmla="*/ 22377 w 57285"/>
                    <a:gd name="connsiteY3" fmla="*/ 8029 h 73117"/>
                    <a:gd name="connsiteX4" fmla="*/ 57285 w 57285"/>
                    <a:gd name="connsiteY4" fmla="*/ 60730 h 73117"/>
                    <a:gd name="connsiteX5" fmla="*/ 38592 w 57285"/>
                    <a:gd name="connsiteY5" fmla="*/ 73117 h 731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285" h="73117">
                      <a:moveTo>
                        <a:pt x="38592" y="73117"/>
                      </a:moveTo>
                      <a:cubicBezTo>
                        <a:pt x="26926" y="55595"/>
                        <a:pt x="15305" y="37983"/>
                        <a:pt x="3503" y="20506"/>
                      </a:cubicBezTo>
                      <a:cubicBezTo>
                        <a:pt x="-911" y="13975"/>
                        <a:pt x="-1857" y="7579"/>
                        <a:pt x="4810" y="2624"/>
                      </a:cubicBezTo>
                      <a:cubicBezTo>
                        <a:pt x="12422" y="-3006"/>
                        <a:pt x="17872" y="1183"/>
                        <a:pt x="22377" y="8029"/>
                      </a:cubicBezTo>
                      <a:cubicBezTo>
                        <a:pt x="33908" y="25686"/>
                        <a:pt x="45664" y="43163"/>
                        <a:pt x="57285" y="60730"/>
                      </a:cubicBezTo>
                      <a:cubicBezTo>
                        <a:pt x="51024" y="64874"/>
                        <a:pt x="44808" y="69018"/>
                        <a:pt x="38592" y="731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A1026A87-632D-4404-A79E-CE27AFFA1E8A}"/>
                  </a:ext>
                </a:extLst>
              </p:cNvPr>
              <p:cNvSpPr/>
              <p:nvPr/>
            </p:nvSpPr>
            <p:spPr>
              <a:xfrm rot="3383172">
                <a:off x="1843967" y="2624412"/>
                <a:ext cx="9324" cy="315220"/>
              </a:xfrm>
              <a:custGeom>
                <a:avLst/>
                <a:gdLst>
                  <a:gd name="connsiteX0" fmla="*/ 0 w 9324"/>
                  <a:gd name="connsiteY0" fmla="*/ 0 h 315220"/>
                  <a:gd name="connsiteX1" fmla="*/ 9324 w 9324"/>
                  <a:gd name="connsiteY1" fmla="*/ 0 h 315220"/>
                  <a:gd name="connsiteX2" fmla="*/ 9324 w 9324"/>
                  <a:gd name="connsiteY2" fmla="*/ 315220 h 315220"/>
                  <a:gd name="connsiteX3" fmla="*/ 0 w 9324"/>
                  <a:gd name="connsiteY3" fmla="*/ 315220 h 315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24" h="315220">
                    <a:moveTo>
                      <a:pt x="0" y="0"/>
                    </a:moveTo>
                    <a:lnTo>
                      <a:pt x="9324" y="0"/>
                    </a:lnTo>
                    <a:lnTo>
                      <a:pt x="9324" y="315220"/>
                    </a:lnTo>
                    <a:lnTo>
                      <a:pt x="0" y="31522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6BCD98C-4429-4D7D-934D-E21B7A8101A0}"/>
                  </a:ext>
                </a:extLst>
              </p:cNvPr>
              <p:cNvSpPr/>
              <p:nvPr/>
            </p:nvSpPr>
            <p:spPr>
              <a:xfrm>
                <a:off x="2324383" y="2253848"/>
                <a:ext cx="209645" cy="284451"/>
              </a:xfrm>
              <a:custGeom>
                <a:avLst/>
                <a:gdLst>
                  <a:gd name="connsiteX0" fmla="*/ 153515 w 209645"/>
                  <a:gd name="connsiteY0" fmla="*/ 270809 h 284451"/>
                  <a:gd name="connsiteX1" fmla="*/ 5096 w 209645"/>
                  <a:gd name="connsiteY1" fmla="*/ 47572 h 284451"/>
                  <a:gd name="connsiteX2" fmla="*/ 13654 w 209645"/>
                  <a:gd name="connsiteY2" fmla="*/ 5096 h 284451"/>
                  <a:gd name="connsiteX3" fmla="*/ 13654 w 209645"/>
                  <a:gd name="connsiteY3" fmla="*/ 5096 h 284451"/>
                  <a:gd name="connsiteX4" fmla="*/ 56131 w 209645"/>
                  <a:gd name="connsiteY4" fmla="*/ 13654 h 284451"/>
                  <a:gd name="connsiteX5" fmla="*/ 204550 w 209645"/>
                  <a:gd name="connsiteY5" fmla="*/ 236891 h 284451"/>
                  <a:gd name="connsiteX6" fmla="*/ 195991 w 209645"/>
                  <a:gd name="connsiteY6" fmla="*/ 279367 h 284451"/>
                  <a:gd name="connsiteX7" fmla="*/ 195991 w 209645"/>
                  <a:gd name="connsiteY7" fmla="*/ 279367 h 284451"/>
                  <a:gd name="connsiteX8" fmla="*/ 153515 w 209645"/>
                  <a:gd name="connsiteY8" fmla="*/ 270809 h 284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645" h="284451">
                    <a:moveTo>
                      <a:pt x="153515" y="270809"/>
                    </a:moveTo>
                    <a:lnTo>
                      <a:pt x="5096" y="47572"/>
                    </a:lnTo>
                    <a:cubicBezTo>
                      <a:pt x="-4228" y="33564"/>
                      <a:pt x="-399" y="14420"/>
                      <a:pt x="13654" y="5096"/>
                    </a:cubicBezTo>
                    <a:lnTo>
                      <a:pt x="13654" y="5096"/>
                    </a:lnTo>
                    <a:cubicBezTo>
                      <a:pt x="27663" y="-4228"/>
                      <a:pt x="46807" y="-399"/>
                      <a:pt x="56131" y="13654"/>
                    </a:cubicBezTo>
                    <a:lnTo>
                      <a:pt x="204550" y="236891"/>
                    </a:lnTo>
                    <a:cubicBezTo>
                      <a:pt x="213874" y="250900"/>
                      <a:pt x="210045" y="270043"/>
                      <a:pt x="195991" y="279367"/>
                    </a:cubicBezTo>
                    <a:lnTo>
                      <a:pt x="195991" y="279367"/>
                    </a:lnTo>
                    <a:cubicBezTo>
                      <a:pt x="181938" y="288691"/>
                      <a:pt x="162839" y="284818"/>
                      <a:pt x="153515" y="270809"/>
                    </a:cubicBezTo>
                    <a:close/>
                  </a:path>
                </a:pathLst>
              </a:custGeom>
              <a:solidFill>
                <a:schemeClr val="bg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981C52F5-4232-460B-A0C9-346DC68203D4}"/>
                  </a:ext>
                </a:extLst>
              </p:cNvPr>
              <p:cNvSpPr/>
              <p:nvPr/>
            </p:nvSpPr>
            <p:spPr>
              <a:xfrm>
                <a:off x="2485460" y="2233623"/>
                <a:ext cx="129513" cy="163959"/>
              </a:xfrm>
              <a:custGeom>
                <a:avLst/>
                <a:gdLst>
                  <a:gd name="connsiteX0" fmla="*/ 73383 w 129513"/>
                  <a:gd name="connsiteY0" fmla="*/ 150317 h 163959"/>
                  <a:gd name="connsiteX1" fmla="*/ 5096 w 129513"/>
                  <a:gd name="connsiteY1" fmla="*/ 47572 h 163959"/>
                  <a:gd name="connsiteX2" fmla="*/ 13655 w 129513"/>
                  <a:gd name="connsiteY2" fmla="*/ 5096 h 163959"/>
                  <a:gd name="connsiteX3" fmla="*/ 13655 w 129513"/>
                  <a:gd name="connsiteY3" fmla="*/ 5096 h 163959"/>
                  <a:gd name="connsiteX4" fmla="*/ 56131 w 129513"/>
                  <a:gd name="connsiteY4" fmla="*/ 13654 h 163959"/>
                  <a:gd name="connsiteX5" fmla="*/ 124417 w 129513"/>
                  <a:gd name="connsiteY5" fmla="*/ 116399 h 163959"/>
                  <a:gd name="connsiteX6" fmla="*/ 115859 w 129513"/>
                  <a:gd name="connsiteY6" fmla="*/ 158875 h 163959"/>
                  <a:gd name="connsiteX7" fmla="*/ 115859 w 129513"/>
                  <a:gd name="connsiteY7" fmla="*/ 158875 h 163959"/>
                  <a:gd name="connsiteX8" fmla="*/ 73383 w 129513"/>
                  <a:gd name="connsiteY8" fmla="*/ 150317 h 163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9513" h="163959">
                    <a:moveTo>
                      <a:pt x="73383" y="150317"/>
                    </a:moveTo>
                    <a:lnTo>
                      <a:pt x="5096" y="47572"/>
                    </a:lnTo>
                    <a:cubicBezTo>
                      <a:pt x="-4228" y="33564"/>
                      <a:pt x="-399" y="14420"/>
                      <a:pt x="13655" y="5096"/>
                    </a:cubicBezTo>
                    <a:lnTo>
                      <a:pt x="13655" y="5096"/>
                    </a:lnTo>
                    <a:cubicBezTo>
                      <a:pt x="27663" y="-4228"/>
                      <a:pt x="46807" y="-399"/>
                      <a:pt x="56131" y="13654"/>
                    </a:cubicBezTo>
                    <a:lnTo>
                      <a:pt x="124417" y="116399"/>
                    </a:lnTo>
                    <a:cubicBezTo>
                      <a:pt x="133741" y="130408"/>
                      <a:pt x="129912" y="149551"/>
                      <a:pt x="115859" y="158875"/>
                    </a:cubicBezTo>
                    <a:lnTo>
                      <a:pt x="115859" y="158875"/>
                    </a:lnTo>
                    <a:cubicBezTo>
                      <a:pt x="101805" y="168199"/>
                      <a:pt x="82707" y="164326"/>
                      <a:pt x="73383" y="150317"/>
                    </a:cubicBezTo>
                    <a:close/>
                  </a:path>
                </a:pathLst>
              </a:custGeom>
              <a:solidFill>
                <a:schemeClr val="bg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grpSp>
            <p:nvGrpSpPr>
              <p:cNvPr id="123" name="Graphic 3">
                <a:extLst>
                  <a:ext uri="{FF2B5EF4-FFF2-40B4-BE49-F238E27FC236}">
                    <a16:creationId xmlns:a16="http://schemas.microsoft.com/office/drawing/2014/main" id="{EFE5C530-0DE9-4093-97FA-89242DE2D8A8}"/>
                  </a:ext>
                </a:extLst>
              </p:cNvPr>
              <p:cNvGrpSpPr/>
              <p:nvPr/>
            </p:nvGrpSpPr>
            <p:grpSpPr>
              <a:xfrm>
                <a:off x="2446426" y="2314631"/>
                <a:ext cx="86547" cy="82403"/>
                <a:chOff x="2446426" y="2314631"/>
                <a:chExt cx="86547" cy="82403"/>
              </a:xfrm>
              <a:solidFill>
                <a:srgbClr val="D0D2D5"/>
              </a:solidFill>
            </p:grpSpPr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0E1EEDED-2728-406C-9BA7-E75D39669833}"/>
                    </a:ext>
                  </a:extLst>
                </p:cNvPr>
                <p:cNvSpPr/>
                <p:nvPr/>
              </p:nvSpPr>
              <p:spPr>
                <a:xfrm>
                  <a:off x="2446426" y="2314631"/>
                  <a:ext cx="61368" cy="44522"/>
                </a:xfrm>
                <a:custGeom>
                  <a:avLst/>
                  <a:gdLst>
                    <a:gd name="connsiteX0" fmla="*/ 933 w 61368"/>
                    <a:gd name="connsiteY0" fmla="*/ 42058 h 44522"/>
                    <a:gd name="connsiteX1" fmla="*/ 933 w 61368"/>
                    <a:gd name="connsiteY1" fmla="*/ 42058 h 44522"/>
                    <a:gd name="connsiteX2" fmla="*/ 2464 w 61368"/>
                    <a:gd name="connsiteY2" fmla="*/ 34355 h 44522"/>
                    <a:gd name="connsiteX3" fmla="*/ 52733 w 61368"/>
                    <a:gd name="connsiteY3" fmla="*/ 933 h 44522"/>
                    <a:gd name="connsiteX4" fmla="*/ 60436 w 61368"/>
                    <a:gd name="connsiteY4" fmla="*/ 2464 h 44522"/>
                    <a:gd name="connsiteX5" fmla="*/ 60436 w 61368"/>
                    <a:gd name="connsiteY5" fmla="*/ 2464 h 44522"/>
                    <a:gd name="connsiteX6" fmla="*/ 58904 w 61368"/>
                    <a:gd name="connsiteY6" fmla="*/ 10167 h 44522"/>
                    <a:gd name="connsiteX7" fmla="*/ 8635 w 61368"/>
                    <a:gd name="connsiteY7" fmla="*/ 43589 h 44522"/>
                    <a:gd name="connsiteX8" fmla="*/ 933 w 61368"/>
                    <a:gd name="connsiteY8" fmla="*/ 42058 h 44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1368" h="44522">
                      <a:moveTo>
                        <a:pt x="933" y="42058"/>
                      </a:moveTo>
                      <a:lnTo>
                        <a:pt x="933" y="42058"/>
                      </a:lnTo>
                      <a:cubicBezTo>
                        <a:pt x="-779" y="39535"/>
                        <a:pt x="-58" y="36067"/>
                        <a:pt x="2464" y="34355"/>
                      </a:cubicBezTo>
                      <a:lnTo>
                        <a:pt x="52733" y="933"/>
                      </a:lnTo>
                      <a:cubicBezTo>
                        <a:pt x="55256" y="-779"/>
                        <a:pt x="58724" y="-58"/>
                        <a:pt x="60436" y="2464"/>
                      </a:cubicBezTo>
                      <a:lnTo>
                        <a:pt x="60436" y="2464"/>
                      </a:lnTo>
                      <a:cubicBezTo>
                        <a:pt x="62147" y="4987"/>
                        <a:pt x="61427" y="8455"/>
                        <a:pt x="58904" y="10167"/>
                      </a:cubicBezTo>
                      <a:lnTo>
                        <a:pt x="8635" y="43589"/>
                      </a:lnTo>
                      <a:cubicBezTo>
                        <a:pt x="6068" y="45301"/>
                        <a:pt x="2645" y="44580"/>
                        <a:pt x="933" y="42058"/>
                      </a:cubicBezTo>
                      <a:close/>
                    </a:path>
                  </a:pathLst>
                </a:custGeom>
                <a:solidFill>
                  <a:srgbClr val="D0D2D5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328CC21E-A9FB-4832-B2F7-C10F97814330}"/>
                    </a:ext>
                  </a:extLst>
                </p:cNvPr>
                <p:cNvSpPr/>
                <p:nvPr/>
              </p:nvSpPr>
              <p:spPr>
                <a:xfrm>
                  <a:off x="2471605" y="2352513"/>
                  <a:ext cx="61368" cy="44522"/>
                </a:xfrm>
                <a:custGeom>
                  <a:avLst/>
                  <a:gdLst>
                    <a:gd name="connsiteX0" fmla="*/ 933 w 61368"/>
                    <a:gd name="connsiteY0" fmla="*/ 42058 h 44522"/>
                    <a:gd name="connsiteX1" fmla="*/ 933 w 61368"/>
                    <a:gd name="connsiteY1" fmla="*/ 42058 h 44522"/>
                    <a:gd name="connsiteX2" fmla="*/ 2464 w 61368"/>
                    <a:gd name="connsiteY2" fmla="*/ 34355 h 44522"/>
                    <a:gd name="connsiteX3" fmla="*/ 52733 w 61368"/>
                    <a:gd name="connsiteY3" fmla="*/ 933 h 44522"/>
                    <a:gd name="connsiteX4" fmla="*/ 60436 w 61368"/>
                    <a:gd name="connsiteY4" fmla="*/ 2464 h 44522"/>
                    <a:gd name="connsiteX5" fmla="*/ 60436 w 61368"/>
                    <a:gd name="connsiteY5" fmla="*/ 2464 h 44522"/>
                    <a:gd name="connsiteX6" fmla="*/ 58904 w 61368"/>
                    <a:gd name="connsiteY6" fmla="*/ 10167 h 44522"/>
                    <a:gd name="connsiteX7" fmla="*/ 8635 w 61368"/>
                    <a:gd name="connsiteY7" fmla="*/ 43589 h 44522"/>
                    <a:gd name="connsiteX8" fmla="*/ 933 w 61368"/>
                    <a:gd name="connsiteY8" fmla="*/ 42058 h 44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1368" h="44522">
                      <a:moveTo>
                        <a:pt x="933" y="42058"/>
                      </a:moveTo>
                      <a:lnTo>
                        <a:pt x="933" y="42058"/>
                      </a:lnTo>
                      <a:cubicBezTo>
                        <a:pt x="-779" y="39535"/>
                        <a:pt x="-58" y="36067"/>
                        <a:pt x="2464" y="34355"/>
                      </a:cubicBezTo>
                      <a:lnTo>
                        <a:pt x="52733" y="933"/>
                      </a:lnTo>
                      <a:cubicBezTo>
                        <a:pt x="55256" y="-779"/>
                        <a:pt x="58724" y="-58"/>
                        <a:pt x="60436" y="2464"/>
                      </a:cubicBezTo>
                      <a:lnTo>
                        <a:pt x="60436" y="2464"/>
                      </a:lnTo>
                      <a:cubicBezTo>
                        <a:pt x="62147" y="4987"/>
                        <a:pt x="61427" y="8455"/>
                        <a:pt x="58904" y="10167"/>
                      </a:cubicBezTo>
                      <a:lnTo>
                        <a:pt x="8635" y="43589"/>
                      </a:lnTo>
                      <a:cubicBezTo>
                        <a:pt x="6068" y="45301"/>
                        <a:pt x="2645" y="44580"/>
                        <a:pt x="933" y="42058"/>
                      </a:cubicBezTo>
                      <a:close/>
                    </a:path>
                  </a:pathLst>
                </a:custGeom>
                <a:solidFill>
                  <a:srgbClr val="D0D2D5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18798FF4-5D8C-4B2C-8E11-69748981E486}"/>
                  </a:ext>
                </a:extLst>
              </p:cNvPr>
              <p:cNvSpPr/>
              <p:nvPr/>
            </p:nvSpPr>
            <p:spPr>
              <a:xfrm>
                <a:off x="1959603" y="2322861"/>
                <a:ext cx="504107" cy="427509"/>
              </a:xfrm>
              <a:custGeom>
                <a:avLst/>
                <a:gdLst>
                  <a:gd name="connsiteX0" fmla="*/ 186414 w 504107"/>
                  <a:gd name="connsiteY0" fmla="*/ 389178 h 427509"/>
                  <a:gd name="connsiteX1" fmla="*/ 234115 w 504107"/>
                  <a:gd name="connsiteY1" fmla="*/ 357422 h 427509"/>
                  <a:gd name="connsiteX2" fmla="*/ 252898 w 504107"/>
                  <a:gd name="connsiteY2" fmla="*/ 345080 h 427509"/>
                  <a:gd name="connsiteX3" fmla="*/ 300510 w 504107"/>
                  <a:gd name="connsiteY3" fmla="*/ 313324 h 427509"/>
                  <a:gd name="connsiteX4" fmla="*/ 320554 w 504107"/>
                  <a:gd name="connsiteY4" fmla="*/ 299676 h 427509"/>
                  <a:gd name="connsiteX5" fmla="*/ 342941 w 504107"/>
                  <a:gd name="connsiteY5" fmla="*/ 285127 h 427509"/>
                  <a:gd name="connsiteX6" fmla="*/ 367039 w 504107"/>
                  <a:gd name="connsiteY6" fmla="*/ 268911 h 427509"/>
                  <a:gd name="connsiteX7" fmla="*/ 385417 w 504107"/>
                  <a:gd name="connsiteY7" fmla="*/ 256614 h 427509"/>
                  <a:gd name="connsiteX8" fmla="*/ 387083 w 504107"/>
                  <a:gd name="connsiteY8" fmla="*/ 255713 h 427509"/>
                  <a:gd name="connsiteX9" fmla="*/ 433479 w 504107"/>
                  <a:gd name="connsiteY9" fmla="*/ 224588 h 427509"/>
                  <a:gd name="connsiteX10" fmla="*/ 453388 w 504107"/>
                  <a:gd name="connsiteY10" fmla="*/ 211570 h 427509"/>
                  <a:gd name="connsiteX11" fmla="*/ 480864 w 504107"/>
                  <a:gd name="connsiteY11" fmla="*/ 193418 h 427509"/>
                  <a:gd name="connsiteX12" fmla="*/ 504107 w 504107"/>
                  <a:gd name="connsiteY12" fmla="*/ 180400 h 427509"/>
                  <a:gd name="connsiteX13" fmla="*/ 384156 w 504107"/>
                  <a:gd name="connsiteY13" fmla="*/ 0 h 427509"/>
                  <a:gd name="connsiteX14" fmla="*/ 224205 w 504107"/>
                  <a:gd name="connsiteY14" fmla="*/ 106348 h 427509"/>
                  <a:gd name="connsiteX15" fmla="*/ 23671 w 504107"/>
                  <a:gd name="connsiteY15" fmla="*/ 239587 h 427509"/>
                  <a:gd name="connsiteX16" fmla="*/ 4167 w 504107"/>
                  <a:gd name="connsiteY16" fmla="*/ 304045 h 427509"/>
                  <a:gd name="connsiteX17" fmla="*/ 4707 w 504107"/>
                  <a:gd name="connsiteY17" fmla="*/ 304856 h 427509"/>
                  <a:gd name="connsiteX18" fmla="*/ 4797 w 504107"/>
                  <a:gd name="connsiteY18" fmla="*/ 304811 h 427509"/>
                  <a:gd name="connsiteX19" fmla="*/ 31734 w 504107"/>
                  <a:gd name="connsiteY19" fmla="*/ 310216 h 427509"/>
                  <a:gd name="connsiteX20" fmla="*/ 81642 w 504107"/>
                  <a:gd name="connsiteY20" fmla="*/ 385259 h 427509"/>
                  <a:gd name="connsiteX21" fmla="*/ 76417 w 504107"/>
                  <a:gd name="connsiteY21" fmla="*/ 412060 h 427509"/>
                  <a:gd name="connsiteX22" fmla="*/ 142361 w 504107"/>
                  <a:gd name="connsiteY22" fmla="*/ 418546 h 427509"/>
                  <a:gd name="connsiteX23" fmla="*/ 167721 w 504107"/>
                  <a:gd name="connsiteY23" fmla="*/ 401565 h 427509"/>
                  <a:gd name="connsiteX24" fmla="*/ 186414 w 504107"/>
                  <a:gd name="connsiteY24" fmla="*/ 389178 h 427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04107" h="427509">
                    <a:moveTo>
                      <a:pt x="186414" y="389178"/>
                    </a:moveTo>
                    <a:cubicBezTo>
                      <a:pt x="202314" y="378592"/>
                      <a:pt x="218215" y="368007"/>
                      <a:pt x="234115" y="357422"/>
                    </a:cubicBezTo>
                    <a:cubicBezTo>
                      <a:pt x="240376" y="353323"/>
                      <a:pt x="246637" y="349179"/>
                      <a:pt x="252898" y="345080"/>
                    </a:cubicBezTo>
                    <a:cubicBezTo>
                      <a:pt x="268754" y="334494"/>
                      <a:pt x="284654" y="323909"/>
                      <a:pt x="300510" y="313324"/>
                    </a:cubicBezTo>
                    <a:cubicBezTo>
                      <a:pt x="307176" y="308775"/>
                      <a:pt x="313887" y="304225"/>
                      <a:pt x="320554" y="299676"/>
                    </a:cubicBezTo>
                    <a:cubicBezTo>
                      <a:pt x="328031" y="294811"/>
                      <a:pt x="335463" y="289991"/>
                      <a:pt x="342941" y="285127"/>
                    </a:cubicBezTo>
                    <a:cubicBezTo>
                      <a:pt x="350959" y="279721"/>
                      <a:pt x="359021" y="274316"/>
                      <a:pt x="367039" y="268911"/>
                    </a:cubicBezTo>
                    <a:cubicBezTo>
                      <a:pt x="373165" y="264812"/>
                      <a:pt x="379291" y="260713"/>
                      <a:pt x="385417" y="256614"/>
                    </a:cubicBezTo>
                    <a:cubicBezTo>
                      <a:pt x="386047" y="256434"/>
                      <a:pt x="386588" y="256118"/>
                      <a:pt x="387083" y="255713"/>
                    </a:cubicBezTo>
                    <a:cubicBezTo>
                      <a:pt x="402533" y="245353"/>
                      <a:pt x="418028" y="234993"/>
                      <a:pt x="433479" y="224588"/>
                    </a:cubicBezTo>
                    <a:cubicBezTo>
                      <a:pt x="440100" y="220264"/>
                      <a:pt x="446766" y="215939"/>
                      <a:pt x="453388" y="211570"/>
                    </a:cubicBezTo>
                    <a:cubicBezTo>
                      <a:pt x="462532" y="205534"/>
                      <a:pt x="471721" y="199499"/>
                      <a:pt x="480864" y="193418"/>
                    </a:cubicBezTo>
                    <a:cubicBezTo>
                      <a:pt x="488161" y="188283"/>
                      <a:pt x="495684" y="183553"/>
                      <a:pt x="504107" y="180400"/>
                    </a:cubicBezTo>
                    <a:cubicBezTo>
                      <a:pt x="464108" y="120267"/>
                      <a:pt x="424155" y="60133"/>
                      <a:pt x="384156" y="0"/>
                    </a:cubicBezTo>
                    <a:cubicBezTo>
                      <a:pt x="330824" y="35449"/>
                      <a:pt x="277537" y="70899"/>
                      <a:pt x="224205" y="106348"/>
                    </a:cubicBezTo>
                    <a:cubicBezTo>
                      <a:pt x="157361" y="150761"/>
                      <a:pt x="90471" y="195084"/>
                      <a:pt x="23671" y="239587"/>
                    </a:cubicBezTo>
                    <a:cubicBezTo>
                      <a:pt x="1960" y="254046"/>
                      <a:pt x="-5517" y="279361"/>
                      <a:pt x="4167" y="304045"/>
                    </a:cubicBezTo>
                    <a:cubicBezTo>
                      <a:pt x="4347" y="304315"/>
                      <a:pt x="4527" y="304585"/>
                      <a:pt x="4707" y="304856"/>
                    </a:cubicBezTo>
                    <a:lnTo>
                      <a:pt x="4797" y="304811"/>
                    </a:lnTo>
                    <a:cubicBezTo>
                      <a:pt x="13716" y="298910"/>
                      <a:pt x="25833" y="301342"/>
                      <a:pt x="31734" y="310216"/>
                    </a:cubicBezTo>
                    <a:lnTo>
                      <a:pt x="81642" y="385259"/>
                    </a:lnTo>
                    <a:cubicBezTo>
                      <a:pt x="87498" y="394087"/>
                      <a:pt x="85156" y="406114"/>
                      <a:pt x="76417" y="412060"/>
                    </a:cubicBezTo>
                    <a:cubicBezTo>
                      <a:pt x="94750" y="429897"/>
                      <a:pt x="120920" y="432600"/>
                      <a:pt x="142361" y="418546"/>
                    </a:cubicBezTo>
                    <a:cubicBezTo>
                      <a:pt x="150874" y="412961"/>
                      <a:pt x="159252" y="407240"/>
                      <a:pt x="167721" y="401565"/>
                    </a:cubicBezTo>
                    <a:cubicBezTo>
                      <a:pt x="173937" y="397421"/>
                      <a:pt x="180153" y="393277"/>
                      <a:pt x="186414" y="389178"/>
                    </a:cubicBezTo>
                    <a:close/>
                  </a:path>
                </a:pathLst>
              </a:custGeom>
              <a:noFill/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6809E23D-D541-4B39-AD05-13247395FFD4}"/>
                  </a:ext>
                </a:extLst>
              </p:cNvPr>
              <p:cNvSpPr/>
              <p:nvPr/>
            </p:nvSpPr>
            <p:spPr>
              <a:xfrm>
                <a:off x="1931282" y="2627672"/>
                <a:ext cx="104738" cy="126854"/>
              </a:xfrm>
              <a:custGeom>
                <a:avLst/>
                <a:gdLst>
                  <a:gd name="connsiteX0" fmla="*/ 47578 w 104738"/>
                  <a:gd name="connsiteY0" fmla="*/ 21216 h 126854"/>
                  <a:gd name="connsiteX1" fmla="*/ 33029 w 104738"/>
                  <a:gd name="connsiteY1" fmla="*/ 0 h 126854"/>
                  <a:gd name="connsiteX2" fmla="*/ 8660 w 104738"/>
                  <a:gd name="connsiteY2" fmla="*/ 16216 h 126854"/>
                  <a:gd name="connsiteX3" fmla="*/ 3255 w 104738"/>
                  <a:gd name="connsiteY3" fmla="*/ 43152 h 126854"/>
                  <a:gd name="connsiteX4" fmla="*/ 53163 w 104738"/>
                  <a:gd name="connsiteY4" fmla="*/ 118195 h 126854"/>
                  <a:gd name="connsiteX5" fmla="*/ 80099 w 104738"/>
                  <a:gd name="connsiteY5" fmla="*/ 123600 h 126854"/>
                  <a:gd name="connsiteX6" fmla="*/ 104558 w 104738"/>
                  <a:gd name="connsiteY6" fmla="*/ 107339 h 126854"/>
                  <a:gd name="connsiteX7" fmla="*/ 104738 w 104738"/>
                  <a:gd name="connsiteY7" fmla="*/ 107204 h 126854"/>
                  <a:gd name="connsiteX8" fmla="*/ 104017 w 104738"/>
                  <a:gd name="connsiteY8" fmla="*/ 106528 h 126854"/>
                  <a:gd name="connsiteX9" fmla="*/ 47578 w 104738"/>
                  <a:gd name="connsiteY9" fmla="*/ 21216 h 126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4738" h="126854">
                    <a:moveTo>
                      <a:pt x="47578" y="21216"/>
                    </a:moveTo>
                    <a:cubicBezTo>
                      <a:pt x="42713" y="14144"/>
                      <a:pt x="37893" y="7072"/>
                      <a:pt x="33029" y="0"/>
                    </a:cubicBezTo>
                    <a:lnTo>
                      <a:pt x="8660" y="16216"/>
                    </a:lnTo>
                    <a:cubicBezTo>
                      <a:pt x="-259" y="22116"/>
                      <a:pt x="-2691" y="34278"/>
                      <a:pt x="3255" y="43152"/>
                    </a:cubicBezTo>
                    <a:lnTo>
                      <a:pt x="53163" y="118195"/>
                    </a:lnTo>
                    <a:cubicBezTo>
                      <a:pt x="59064" y="127113"/>
                      <a:pt x="71226" y="129546"/>
                      <a:pt x="80099" y="123600"/>
                    </a:cubicBezTo>
                    <a:lnTo>
                      <a:pt x="104558" y="107339"/>
                    </a:lnTo>
                    <a:cubicBezTo>
                      <a:pt x="104648" y="107294"/>
                      <a:pt x="104693" y="107249"/>
                      <a:pt x="104738" y="107204"/>
                    </a:cubicBezTo>
                    <a:cubicBezTo>
                      <a:pt x="104513" y="106979"/>
                      <a:pt x="104243" y="106754"/>
                      <a:pt x="104017" y="106528"/>
                    </a:cubicBezTo>
                    <a:cubicBezTo>
                      <a:pt x="85234" y="78106"/>
                      <a:pt x="66406" y="49638"/>
                      <a:pt x="47578" y="21216"/>
                    </a:cubicBezTo>
                    <a:close/>
                  </a:path>
                </a:pathLst>
              </a:custGeom>
              <a:solidFill>
                <a:schemeClr val="bg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</p:grpSp>
      </p:grpSp>
      <p:grpSp>
        <p:nvGrpSpPr>
          <p:cNvPr id="139" name="Graphic 3">
            <a:extLst>
              <a:ext uri="{FF2B5EF4-FFF2-40B4-BE49-F238E27FC236}">
                <a16:creationId xmlns:a16="http://schemas.microsoft.com/office/drawing/2014/main" id="{21D54DE3-657D-4CCE-B2AC-B7F24983AE17}"/>
              </a:ext>
            </a:extLst>
          </p:cNvPr>
          <p:cNvGrpSpPr/>
          <p:nvPr/>
        </p:nvGrpSpPr>
        <p:grpSpPr>
          <a:xfrm>
            <a:off x="2237863" y="2475409"/>
            <a:ext cx="428835" cy="388238"/>
            <a:chOff x="6256389" y="1947062"/>
            <a:chExt cx="1237981" cy="1237980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3C40845-07B7-405B-8511-F263CFD4F85B}"/>
                </a:ext>
              </a:extLst>
            </p:cNvPr>
            <p:cNvSpPr/>
            <p:nvPr/>
          </p:nvSpPr>
          <p:spPr>
            <a:xfrm>
              <a:off x="6256389" y="1947062"/>
              <a:ext cx="1237981" cy="12379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0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1" y="1237981"/>
                  </a:cubicBezTo>
                  <a:cubicBezTo>
                    <a:pt x="277131" y="1237981"/>
                    <a:pt x="0" y="960849"/>
                    <a:pt x="0" y="618990"/>
                  </a:cubicBezTo>
                  <a:cubicBezTo>
                    <a:pt x="0" y="277131"/>
                    <a:pt x="277131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BEAD959-1AA6-43CC-AA50-B0A91BB73638}"/>
                </a:ext>
              </a:extLst>
            </p:cNvPr>
            <p:cNvSpPr/>
            <p:nvPr/>
          </p:nvSpPr>
          <p:spPr>
            <a:xfrm>
              <a:off x="6459942" y="1947332"/>
              <a:ext cx="397465" cy="1236134"/>
            </a:xfrm>
            <a:custGeom>
              <a:avLst/>
              <a:gdLst>
                <a:gd name="connsiteX0" fmla="*/ 358863 w 397465"/>
                <a:gd name="connsiteY0" fmla="*/ 907180 h 1236134"/>
                <a:gd name="connsiteX1" fmla="*/ 356926 w 397465"/>
                <a:gd name="connsiteY1" fmla="*/ 907045 h 1236134"/>
                <a:gd name="connsiteX2" fmla="*/ 342737 w 397465"/>
                <a:gd name="connsiteY2" fmla="*/ 801057 h 1236134"/>
                <a:gd name="connsiteX3" fmla="*/ 353728 w 397465"/>
                <a:gd name="connsiteY3" fmla="*/ 687997 h 1236134"/>
                <a:gd name="connsiteX4" fmla="*/ 364088 w 397465"/>
                <a:gd name="connsiteY4" fmla="*/ 598406 h 1236134"/>
                <a:gd name="connsiteX5" fmla="*/ 363953 w 397465"/>
                <a:gd name="connsiteY5" fmla="*/ 596874 h 1236134"/>
                <a:gd name="connsiteX6" fmla="*/ 361971 w 397465"/>
                <a:gd name="connsiteY6" fmla="*/ 500706 h 1236134"/>
                <a:gd name="connsiteX7" fmla="*/ 379268 w 397465"/>
                <a:gd name="connsiteY7" fmla="*/ 346791 h 1236134"/>
                <a:gd name="connsiteX8" fmla="*/ 397466 w 397465"/>
                <a:gd name="connsiteY8" fmla="*/ 0 h 1236134"/>
                <a:gd name="connsiteX9" fmla="*/ 13963 w 397465"/>
                <a:gd name="connsiteY9" fmla="*/ 147653 h 1236134"/>
                <a:gd name="connsiteX10" fmla="*/ 18738 w 397465"/>
                <a:gd name="connsiteY10" fmla="*/ 321657 h 1236134"/>
                <a:gd name="connsiteX11" fmla="*/ 23603 w 397465"/>
                <a:gd name="connsiteY11" fmla="*/ 374944 h 1236134"/>
                <a:gd name="connsiteX12" fmla="*/ 32206 w 397465"/>
                <a:gd name="connsiteY12" fmla="*/ 619171 h 1236134"/>
                <a:gd name="connsiteX13" fmla="*/ 23828 w 397465"/>
                <a:gd name="connsiteY13" fmla="*/ 705114 h 1236134"/>
                <a:gd name="connsiteX14" fmla="*/ 10720 w 397465"/>
                <a:gd name="connsiteY14" fmla="*/ 814435 h 1236134"/>
                <a:gd name="connsiteX15" fmla="*/ 1306 w 397465"/>
                <a:gd name="connsiteY15" fmla="*/ 889027 h 1236134"/>
                <a:gd name="connsiteX16" fmla="*/ 0 w 397465"/>
                <a:gd name="connsiteY16" fmla="*/ 907180 h 1236134"/>
                <a:gd name="connsiteX17" fmla="*/ 270 w 397465"/>
                <a:gd name="connsiteY17" fmla="*/ 907000 h 1236134"/>
                <a:gd name="connsiteX18" fmla="*/ 0 w 397465"/>
                <a:gd name="connsiteY18" fmla="*/ 1077670 h 1236134"/>
                <a:gd name="connsiteX19" fmla="*/ 370304 w 397465"/>
                <a:gd name="connsiteY19" fmla="*/ 1236134 h 1236134"/>
                <a:gd name="connsiteX20" fmla="*/ 369673 w 397465"/>
                <a:gd name="connsiteY20" fmla="*/ 993484 h 1236134"/>
                <a:gd name="connsiteX21" fmla="*/ 358863 w 397465"/>
                <a:gd name="connsiteY21" fmla="*/ 907180 h 1236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7465" h="1236134">
                  <a:moveTo>
                    <a:pt x="358863" y="907180"/>
                  </a:moveTo>
                  <a:cubicBezTo>
                    <a:pt x="358188" y="907180"/>
                    <a:pt x="357557" y="907135"/>
                    <a:pt x="356926" y="907045"/>
                  </a:cubicBezTo>
                  <a:cubicBezTo>
                    <a:pt x="352151" y="871731"/>
                    <a:pt x="346927" y="836461"/>
                    <a:pt x="342737" y="801057"/>
                  </a:cubicBezTo>
                  <a:cubicBezTo>
                    <a:pt x="338233" y="762680"/>
                    <a:pt x="341611" y="725068"/>
                    <a:pt x="353728" y="687997"/>
                  </a:cubicBezTo>
                  <a:cubicBezTo>
                    <a:pt x="363187" y="659079"/>
                    <a:pt x="368277" y="629125"/>
                    <a:pt x="364088" y="598406"/>
                  </a:cubicBezTo>
                  <a:cubicBezTo>
                    <a:pt x="363998" y="597910"/>
                    <a:pt x="363953" y="597369"/>
                    <a:pt x="363953" y="596874"/>
                  </a:cubicBezTo>
                  <a:cubicBezTo>
                    <a:pt x="363052" y="564848"/>
                    <a:pt x="363863" y="532777"/>
                    <a:pt x="361971" y="500706"/>
                  </a:cubicBezTo>
                  <a:cubicBezTo>
                    <a:pt x="358863" y="448545"/>
                    <a:pt x="369223" y="397646"/>
                    <a:pt x="379268" y="346791"/>
                  </a:cubicBezTo>
                  <a:cubicBezTo>
                    <a:pt x="385844" y="313549"/>
                    <a:pt x="391565" y="92430"/>
                    <a:pt x="397466" y="0"/>
                  </a:cubicBezTo>
                  <a:cubicBezTo>
                    <a:pt x="251254" y="4189"/>
                    <a:pt x="117789" y="59052"/>
                    <a:pt x="13963" y="147653"/>
                  </a:cubicBezTo>
                  <a:cubicBezTo>
                    <a:pt x="15450" y="227651"/>
                    <a:pt x="17206" y="306522"/>
                    <a:pt x="18738" y="321657"/>
                  </a:cubicBezTo>
                  <a:cubicBezTo>
                    <a:pt x="20540" y="339404"/>
                    <a:pt x="21666" y="357242"/>
                    <a:pt x="23603" y="374944"/>
                  </a:cubicBezTo>
                  <a:cubicBezTo>
                    <a:pt x="32431" y="456158"/>
                    <a:pt x="33693" y="537597"/>
                    <a:pt x="32206" y="619171"/>
                  </a:cubicBezTo>
                  <a:cubicBezTo>
                    <a:pt x="31666" y="647999"/>
                    <a:pt x="27296" y="676511"/>
                    <a:pt x="23828" y="705114"/>
                  </a:cubicBezTo>
                  <a:cubicBezTo>
                    <a:pt x="19414" y="741554"/>
                    <a:pt x="15180" y="777995"/>
                    <a:pt x="10720" y="814435"/>
                  </a:cubicBezTo>
                  <a:cubicBezTo>
                    <a:pt x="7702" y="839299"/>
                    <a:pt x="4819" y="864208"/>
                    <a:pt x="1306" y="889027"/>
                  </a:cubicBezTo>
                  <a:cubicBezTo>
                    <a:pt x="450" y="895108"/>
                    <a:pt x="676" y="901144"/>
                    <a:pt x="0" y="907180"/>
                  </a:cubicBezTo>
                  <a:lnTo>
                    <a:pt x="270" y="907000"/>
                  </a:lnTo>
                  <a:cubicBezTo>
                    <a:pt x="180" y="923531"/>
                    <a:pt x="90" y="999745"/>
                    <a:pt x="0" y="1077670"/>
                  </a:cubicBezTo>
                  <a:cubicBezTo>
                    <a:pt x="99411" y="1167713"/>
                    <a:pt x="228236" y="1225909"/>
                    <a:pt x="370304" y="1236134"/>
                  </a:cubicBezTo>
                  <a:cubicBezTo>
                    <a:pt x="370169" y="1170911"/>
                    <a:pt x="370169" y="997267"/>
                    <a:pt x="369673" y="993484"/>
                  </a:cubicBezTo>
                  <a:cubicBezTo>
                    <a:pt x="365710" y="964746"/>
                    <a:pt x="360755" y="936188"/>
                    <a:pt x="358863" y="907180"/>
                  </a:cubicBezTo>
                  <a:close/>
                </a:path>
              </a:pathLst>
            </a:custGeom>
            <a:solidFill>
              <a:srgbClr val="847BB8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8B6B8F5-6366-4530-AF55-E96970471B41}"/>
                </a:ext>
              </a:extLst>
            </p:cNvPr>
            <p:cNvSpPr/>
            <p:nvPr/>
          </p:nvSpPr>
          <p:spPr>
            <a:xfrm>
              <a:off x="6913216" y="1948233"/>
              <a:ext cx="398726" cy="1233206"/>
            </a:xfrm>
            <a:custGeom>
              <a:avLst/>
              <a:gdLst>
                <a:gd name="connsiteX0" fmla="*/ 396609 w 398726"/>
                <a:gd name="connsiteY0" fmla="*/ 886820 h 1233206"/>
                <a:gd name="connsiteX1" fmla="*/ 386790 w 398726"/>
                <a:gd name="connsiteY1" fmla="*/ 797499 h 1233206"/>
                <a:gd name="connsiteX2" fmla="*/ 374583 w 398726"/>
                <a:gd name="connsiteY2" fmla="*/ 699484 h 1233206"/>
                <a:gd name="connsiteX3" fmla="*/ 366926 w 398726"/>
                <a:gd name="connsiteY3" fmla="*/ 484895 h 1233206"/>
                <a:gd name="connsiteX4" fmla="*/ 374538 w 398726"/>
                <a:gd name="connsiteY4" fmla="*/ 392195 h 1233206"/>
                <a:gd name="connsiteX5" fmla="*/ 381115 w 398726"/>
                <a:gd name="connsiteY5" fmla="*/ 319765 h 1233206"/>
                <a:gd name="connsiteX6" fmla="*/ 384358 w 398726"/>
                <a:gd name="connsiteY6" fmla="*/ 165175 h 1233206"/>
                <a:gd name="connsiteX7" fmla="*/ 0 w 398726"/>
                <a:gd name="connsiteY7" fmla="*/ 0 h 1233206"/>
                <a:gd name="connsiteX8" fmla="*/ 12477 w 398726"/>
                <a:gd name="connsiteY8" fmla="*/ 310171 h 1233206"/>
                <a:gd name="connsiteX9" fmla="*/ 34323 w 398726"/>
                <a:gd name="connsiteY9" fmla="*/ 434446 h 1233206"/>
                <a:gd name="connsiteX10" fmla="*/ 35449 w 398726"/>
                <a:gd name="connsiteY10" fmla="*/ 510345 h 1233206"/>
                <a:gd name="connsiteX11" fmla="*/ 35314 w 398726"/>
                <a:gd name="connsiteY11" fmla="*/ 516786 h 1233206"/>
                <a:gd name="connsiteX12" fmla="*/ 33467 w 398726"/>
                <a:gd name="connsiteY12" fmla="*/ 605883 h 1233206"/>
                <a:gd name="connsiteX13" fmla="*/ 50404 w 398726"/>
                <a:gd name="connsiteY13" fmla="*/ 708898 h 1233206"/>
                <a:gd name="connsiteX14" fmla="*/ 53422 w 398726"/>
                <a:gd name="connsiteY14" fmla="*/ 816012 h 1233206"/>
                <a:gd name="connsiteX15" fmla="*/ 46170 w 398726"/>
                <a:gd name="connsiteY15" fmla="*/ 870830 h 1233206"/>
                <a:gd name="connsiteX16" fmla="*/ 41756 w 398726"/>
                <a:gd name="connsiteY16" fmla="*/ 906144 h 1233206"/>
                <a:gd name="connsiteX17" fmla="*/ 39773 w 398726"/>
                <a:gd name="connsiteY17" fmla="*/ 906279 h 1233206"/>
                <a:gd name="connsiteX18" fmla="*/ 38602 w 398726"/>
                <a:gd name="connsiteY18" fmla="*/ 924342 h 1233206"/>
                <a:gd name="connsiteX19" fmla="*/ 29278 w 398726"/>
                <a:gd name="connsiteY19" fmla="*/ 1233206 h 1233206"/>
                <a:gd name="connsiteX20" fmla="*/ 398727 w 398726"/>
                <a:gd name="connsiteY20" fmla="*/ 1056635 h 1233206"/>
                <a:gd name="connsiteX21" fmla="*/ 398456 w 398726"/>
                <a:gd name="connsiteY21" fmla="*/ 886955 h 1233206"/>
                <a:gd name="connsiteX22" fmla="*/ 396609 w 398726"/>
                <a:gd name="connsiteY22" fmla="*/ 886820 h 1233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726" h="1233206">
                  <a:moveTo>
                    <a:pt x="396609" y="886820"/>
                  </a:moveTo>
                  <a:cubicBezTo>
                    <a:pt x="395438" y="856821"/>
                    <a:pt x="389493" y="827318"/>
                    <a:pt x="386790" y="797499"/>
                  </a:cubicBezTo>
                  <a:cubicBezTo>
                    <a:pt x="383817" y="764707"/>
                    <a:pt x="379898" y="732005"/>
                    <a:pt x="374583" y="699484"/>
                  </a:cubicBezTo>
                  <a:cubicBezTo>
                    <a:pt x="363007" y="628224"/>
                    <a:pt x="366430" y="556470"/>
                    <a:pt x="366926" y="484895"/>
                  </a:cubicBezTo>
                  <a:cubicBezTo>
                    <a:pt x="367151" y="453995"/>
                    <a:pt x="371790" y="423095"/>
                    <a:pt x="374538" y="392195"/>
                  </a:cubicBezTo>
                  <a:cubicBezTo>
                    <a:pt x="376655" y="368052"/>
                    <a:pt x="379132" y="343909"/>
                    <a:pt x="381115" y="319765"/>
                  </a:cubicBezTo>
                  <a:cubicBezTo>
                    <a:pt x="382241" y="305982"/>
                    <a:pt x="383322" y="238146"/>
                    <a:pt x="384358" y="165175"/>
                  </a:cubicBezTo>
                  <a:cubicBezTo>
                    <a:pt x="282379" y="70043"/>
                    <a:pt x="148238" y="8919"/>
                    <a:pt x="0" y="0"/>
                  </a:cubicBezTo>
                  <a:cubicBezTo>
                    <a:pt x="3153" y="85178"/>
                    <a:pt x="8513" y="287739"/>
                    <a:pt x="12477" y="310171"/>
                  </a:cubicBezTo>
                  <a:cubicBezTo>
                    <a:pt x="19774" y="351611"/>
                    <a:pt x="28738" y="392781"/>
                    <a:pt x="34323" y="434446"/>
                  </a:cubicBezTo>
                  <a:cubicBezTo>
                    <a:pt x="37656" y="459401"/>
                    <a:pt x="39818" y="484985"/>
                    <a:pt x="35449" y="510345"/>
                  </a:cubicBezTo>
                  <a:cubicBezTo>
                    <a:pt x="35089" y="512417"/>
                    <a:pt x="35359" y="514624"/>
                    <a:pt x="35314" y="516786"/>
                  </a:cubicBezTo>
                  <a:cubicBezTo>
                    <a:pt x="34368" y="546470"/>
                    <a:pt x="35540" y="576154"/>
                    <a:pt x="33467" y="605883"/>
                  </a:cubicBezTo>
                  <a:cubicBezTo>
                    <a:pt x="30990" y="641287"/>
                    <a:pt x="40675" y="675115"/>
                    <a:pt x="50404" y="708898"/>
                  </a:cubicBezTo>
                  <a:cubicBezTo>
                    <a:pt x="60584" y="744167"/>
                    <a:pt x="58647" y="780067"/>
                    <a:pt x="53422" y="816012"/>
                  </a:cubicBezTo>
                  <a:cubicBezTo>
                    <a:pt x="50764" y="834254"/>
                    <a:pt x="48467" y="852542"/>
                    <a:pt x="46170" y="870830"/>
                  </a:cubicBezTo>
                  <a:cubicBezTo>
                    <a:pt x="44728" y="882586"/>
                    <a:pt x="43242" y="894388"/>
                    <a:pt x="41756" y="906144"/>
                  </a:cubicBezTo>
                  <a:cubicBezTo>
                    <a:pt x="41125" y="906234"/>
                    <a:pt x="40449" y="906279"/>
                    <a:pt x="39773" y="906279"/>
                  </a:cubicBezTo>
                  <a:cubicBezTo>
                    <a:pt x="39413" y="912315"/>
                    <a:pt x="39368" y="918396"/>
                    <a:pt x="38602" y="924342"/>
                  </a:cubicBezTo>
                  <a:cubicBezTo>
                    <a:pt x="35449" y="947945"/>
                    <a:pt x="31531" y="1154920"/>
                    <a:pt x="29278" y="1233206"/>
                  </a:cubicBezTo>
                  <a:cubicBezTo>
                    <a:pt x="172833" y="1217711"/>
                    <a:pt x="301703" y="1153164"/>
                    <a:pt x="398727" y="1056635"/>
                  </a:cubicBezTo>
                  <a:cubicBezTo>
                    <a:pt x="398637" y="979250"/>
                    <a:pt x="398547" y="905829"/>
                    <a:pt x="398456" y="886955"/>
                  </a:cubicBezTo>
                  <a:cubicBezTo>
                    <a:pt x="397871" y="886865"/>
                    <a:pt x="397240" y="886820"/>
                    <a:pt x="396609" y="886820"/>
                  </a:cubicBezTo>
                  <a:close/>
                </a:path>
              </a:pathLst>
            </a:custGeom>
            <a:solidFill>
              <a:srgbClr val="847BB8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A44D525-AC35-4F41-9CCC-08903928B1F0}"/>
                </a:ext>
              </a:extLst>
            </p:cNvPr>
            <p:cNvSpPr/>
            <p:nvPr/>
          </p:nvSpPr>
          <p:spPr>
            <a:xfrm>
              <a:off x="6549192" y="1971971"/>
              <a:ext cx="224643" cy="591713"/>
            </a:xfrm>
            <a:custGeom>
              <a:avLst/>
              <a:gdLst>
                <a:gd name="connsiteX0" fmla="*/ 19711 w 224643"/>
                <a:gd name="connsiteY0" fmla="*/ 452239 h 591713"/>
                <a:gd name="connsiteX1" fmla="*/ 387 w 224643"/>
                <a:gd name="connsiteY1" fmla="*/ 531561 h 591713"/>
                <a:gd name="connsiteX2" fmla="*/ 29530 w 224643"/>
                <a:gd name="connsiteY2" fmla="*/ 576875 h 591713"/>
                <a:gd name="connsiteX3" fmla="*/ 83988 w 224643"/>
                <a:gd name="connsiteY3" fmla="*/ 570568 h 591713"/>
                <a:gd name="connsiteX4" fmla="*/ 153806 w 224643"/>
                <a:gd name="connsiteY4" fmla="*/ 576064 h 591713"/>
                <a:gd name="connsiteX5" fmla="*/ 199030 w 224643"/>
                <a:gd name="connsiteY5" fmla="*/ 588811 h 591713"/>
                <a:gd name="connsiteX6" fmla="*/ 224569 w 224643"/>
                <a:gd name="connsiteY6" fmla="*/ 548948 h 591713"/>
                <a:gd name="connsiteX7" fmla="*/ 224614 w 224643"/>
                <a:gd name="connsiteY7" fmla="*/ 495481 h 591713"/>
                <a:gd name="connsiteX8" fmla="*/ 214255 w 224643"/>
                <a:gd name="connsiteY8" fmla="*/ 446293 h 591713"/>
                <a:gd name="connsiteX9" fmla="*/ 182454 w 224643"/>
                <a:gd name="connsiteY9" fmla="*/ 373547 h 591713"/>
                <a:gd name="connsiteX10" fmla="*/ 152184 w 224643"/>
                <a:gd name="connsiteY10" fmla="*/ 0 h 591713"/>
                <a:gd name="connsiteX11" fmla="*/ 51962 w 224643"/>
                <a:gd name="connsiteY11" fmla="*/ 39143 h 591713"/>
                <a:gd name="connsiteX12" fmla="*/ 48674 w 224643"/>
                <a:gd name="connsiteY12" fmla="*/ 309090 h 591713"/>
                <a:gd name="connsiteX13" fmla="*/ 19711 w 224643"/>
                <a:gd name="connsiteY13" fmla="*/ 452239 h 591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4643" h="591713">
                  <a:moveTo>
                    <a:pt x="19711" y="452239"/>
                  </a:moveTo>
                  <a:cubicBezTo>
                    <a:pt x="9666" y="477733"/>
                    <a:pt x="-2316" y="502462"/>
                    <a:pt x="387" y="531561"/>
                  </a:cubicBezTo>
                  <a:cubicBezTo>
                    <a:pt x="2324" y="552596"/>
                    <a:pt x="10927" y="568136"/>
                    <a:pt x="29530" y="576875"/>
                  </a:cubicBezTo>
                  <a:cubicBezTo>
                    <a:pt x="48403" y="585748"/>
                    <a:pt x="67232" y="583856"/>
                    <a:pt x="83988" y="570568"/>
                  </a:cubicBezTo>
                  <a:cubicBezTo>
                    <a:pt x="107141" y="552146"/>
                    <a:pt x="133536" y="554128"/>
                    <a:pt x="153806" y="576064"/>
                  </a:cubicBezTo>
                  <a:cubicBezTo>
                    <a:pt x="167679" y="591063"/>
                    <a:pt x="182318" y="595207"/>
                    <a:pt x="199030" y="588811"/>
                  </a:cubicBezTo>
                  <a:cubicBezTo>
                    <a:pt x="214795" y="582775"/>
                    <a:pt x="224435" y="568001"/>
                    <a:pt x="224569" y="548948"/>
                  </a:cubicBezTo>
                  <a:cubicBezTo>
                    <a:pt x="224705" y="531110"/>
                    <a:pt x="224614" y="513273"/>
                    <a:pt x="224614" y="495481"/>
                  </a:cubicBezTo>
                  <a:cubicBezTo>
                    <a:pt x="224614" y="478544"/>
                    <a:pt x="221101" y="461788"/>
                    <a:pt x="214255" y="446293"/>
                  </a:cubicBezTo>
                  <a:cubicBezTo>
                    <a:pt x="203534" y="422104"/>
                    <a:pt x="192588" y="397961"/>
                    <a:pt x="182454" y="373547"/>
                  </a:cubicBezTo>
                  <a:cubicBezTo>
                    <a:pt x="163760" y="328594"/>
                    <a:pt x="154031" y="119681"/>
                    <a:pt x="152184" y="0"/>
                  </a:cubicBezTo>
                  <a:cubicBezTo>
                    <a:pt x="117411" y="10180"/>
                    <a:pt x="83898" y="23333"/>
                    <a:pt x="51962" y="39143"/>
                  </a:cubicBezTo>
                  <a:cubicBezTo>
                    <a:pt x="50746" y="138825"/>
                    <a:pt x="49484" y="286613"/>
                    <a:pt x="48674" y="309090"/>
                  </a:cubicBezTo>
                  <a:cubicBezTo>
                    <a:pt x="46827" y="358413"/>
                    <a:pt x="37863" y="406204"/>
                    <a:pt x="19711" y="452239"/>
                  </a:cubicBezTo>
                  <a:close/>
                </a:path>
              </a:pathLst>
            </a:custGeom>
            <a:solidFill>
              <a:srgbClr val="DED9EC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256432F-75A8-48CF-809D-D9D27C5421F7}"/>
                </a:ext>
              </a:extLst>
            </p:cNvPr>
            <p:cNvSpPr/>
            <p:nvPr/>
          </p:nvSpPr>
          <p:spPr>
            <a:xfrm>
              <a:off x="6997608" y="1978682"/>
              <a:ext cx="225004" cy="584909"/>
            </a:xfrm>
            <a:custGeom>
              <a:avLst/>
              <a:gdLst>
                <a:gd name="connsiteX0" fmla="*/ 27948 w 225004"/>
                <a:gd name="connsiteY0" fmla="*/ 401429 h 584909"/>
                <a:gd name="connsiteX1" fmla="*/ 2002 w 225004"/>
                <a:gd name="connsiteY1" fmla="*/ 470436 h 584909"/>
                <a:gd name="connsiteX2" fmla="*/ 1012 w 225004"/>
                <a:gd name="connsiteY2" fmla="*/ 547686 h 584909"/>
                <a:gd name="connsiteX3" fmla="*/ 27272 w 225004"/>
                <a:gd name="connsiteY3" fmla="*/ 582415 h 584909"/>
                <a:gd name="connsiteX4" fmla="*/ 70739 w 225004"/>
                <a:gd name="connsiteY4" fmla="*/ 569983 h 584909"/>
                <a:gd name="connsiteX5" fmla="*/ 142133 w 225004"/>
                <a:gd name="connsiteY5" fmla="*/ 564623 h 584909"/>
                <a:gd name="connsiteX6" fmla="*/ 195826 w 225004"/>
                <a:gd name="connsiteY6" fmla="*/ 570073 h 584909"/>
                <a:gd name="connsiteX7" fmla="*/ 224563 w 225004"/>
                <a:gd name="connsiteY7" fmla="*/ 526696 h 584909"/>
                <a:gd name="connsiteX8" fmla="*/ 208888 w 225004"/>
                <a:gd name="connsiteY8" fmla="*/ 454176 h 584909"/>
                <a:gd name="connsiteX9" fmla="*/ 179160 w 225004"/>
                <a:gd name="connsiteY9" fmla="*/ 339359 h 584909"/>
                <a:gd name="connsiteX10" fmla="*/ 172718 w 225004"/>
                <a:gd name="connsiteY10" fmla="*/ 43017 h 584909"/>
                <a:gd name="connsiteX11" fmla="*/ 73577 w 225004"/>
                <a:gd name="connsiteY11" fmla="*/ 0 h 584909"/>
                <a:gd name="connsiteX12" fmla="*/ 67946 w 225004"/>
                <a:gd name="connsiteY12" fmla="*/ 277244 h 584909"/>
                <a:gd name="connsiteX13" fmla="*/ 27948 w 225004"/>
                <a:gd name="connsiteY13" fmla="*/ 401429 h 584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004" h="584909">
                  <a:moveTo>
                    <a:pt x="27948" y="401429"/>
                  </a:moveTo>
                  <a:cubicBezTo>
                    <a:pt x="17993" y="423861"/>
                    <a:pt x="5156" y="445392"/>
                    <a:pt x="2002" y="470436"/>
                  </a:cubicBezTo>
                  <a:cubicBezTo>
                    <a:pt x="-1196" y="496156"/>
                    <a:pt x="201" y="521966"/>
                    <a:pt x="1012" y="547686"/>
                  </a:cubicBezTo>
                  <a:cubicBezTo>
                    <a:pt x="1507" y="564307"/>
                    <a:pt x="11191" y="576649"/>
                    <a:pt x="27272" y="582415"/>
                  </a:cubicBezTo>
                  <a:cubicBezTo>
                    <a:pt x="44479" y="588541"/>
                    <a:pt x="58713" y="583001"/>
                    <a:pt x="70739" y="569983"/>
                  </a:cubicBezTo>
                  <a:cubicBezTo>
                    <a:pt x="92090" y="546921"/>
                    <a:pt x="117089" y="545299"/>
                    <a:pt x="142133" y="564623"/>
                  </a:cubicBezTo>
                  <a:cubicBezTo>
                    <a:pt x="158710" y="577370"/>
                    <a:pt x="177358" y="578857"/>
                    <a:pt x="195826" y="570073"/>
                  </a:cubicBezTo>
                  <a:cubicBezTo>
                    <a:pt x="213528" y="561650"/>
                    <a:pt x="222626" y="546875"/>
                    <a:pt x="224563" y="526696"/>
                  </a:cubicBezTo>
                  <a:cubicBezTo>
                    <a:pt x="227041" y="500571"/>
                    <a:pt x="218708" y="477418"/>
                    <a:pt x="208888" y="454176"/>
                  </a:cubicBezTo>
                  <a:cubicBezTo>
                    <a:pt x="193393" y="417375"/>
                    <a:pt x="182538" y="379133"/>
                    <a:pt x="179160" y="339359"/>
                  </a:cubicBezTo>
                  <a:cubicBezTo>
                    <a:pt x="176367" y="307063"/>
                    <a:pt x="174565" y="153734"/>
                    <a:pt x="172718" y="43017"/>
                  </a:cubicBezTo>
                  <a:cubicBezTo>
                    <a:pt x="141233" y="25900"/>
                    <a:pt x="108080" y="11486"/>
                    <a:pt x="73577" y="0"/>
                  </a:cubicBezTo>
                  <a:cubicBezTo>
                    <a:pt x="73442" y="98736"/>
                    <a:pt x="70965" y="256434"/>
                    <a:pt x="67946" y="277244"/>
                  </a:cubicBezTo>
                  <a:cubicBezTo>
                    <a:pt x="61551" y="320846"/>
                    <a:pt x="45650" y="361386"/>
                    <a:pt x="27948" y="401429"/>
                  </a:cubicBezTo>
                  <a:close/>
                </a:path>
              </a:pathLst>
            </a:custGeom>
            <a:solidFill>
              <a:srgbClr val="DED9EC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E26943C-A03C-4121-839F-ADCB30F059E6}"/>
                </a:ext>
              </a:extLst>
            </p:cNvPr>
            <p:cNvSpPr/>
            <p:nvPr/>
          </p:nvSpPr>
          <p:spPr>
            <a:xfrm>
              <a:off x="7016213" y="2591434"/>
              <a:ext cx="216536" cy="565546"/>
            </a:xfrm>
            <a:custGeom>
              <a:avLst/>
              <a:gdLst>
                <a:gd name="connsiteX0" fmla="*/ 215282 w 216536"/>
                <a:gd name="connsiteY0" fmla="*/ 189071 h 565546"/>
                <a:gd name="connsiteX1" fmla="*/ 216048 w 216536"/>
                <a:gd name="connsiteY1" fmla="*/ 67633 h 565546"/>
                <a:gd name="connsiteX2" fmla="*/ 203301 w 216536"/>
                <a:gd name="connsiteY2" fmla="*/ 46463 h 565546"/>
                <a:gd name="connsiteX3" fmla="*/ 164878 w 216536"/>
                <a:gd name="connsiteY3" fmla="*/ 51282 h 565546"/>
                <a:gd name="connsiteX4" fmla="*/ 164653 w 216536"/>
                <a:gd name="connsiteY4" fmla="*/ 47138 h 565546"/>
                <a:gd name="connsiteX5" fmla="*/ 122447 w 216536"/>
                <a:gd name="connsiteY5" fmla="*/ 68 h 565546"/>
                <a:gd name="connsiteX6" fmla="*/ 52584 w 216536"/>
                <a:gd name="connsiteY6" fmla="*/ 383 h 565546"/>
                <a:gd name="connsiteX7" fmla="*/ 6099 w 216536"/>
                <a:gd name="connsiteY7" fmla="*/ 75336 h 565546"/>
                <a:gd name="connsiteX8" fmla="*/ 30828 w 216536"/>
                <a:gd name="connsiteY8" fmla="*/ 124208 h 565546"/>
                <a:gd name="connsiteX9" fmla="*/ 42360 w 216536"/>
                <a:gd name="connsiteY9" fmla="*/ 171639 h 565546"/>
                <a:gd name="connsiteX10" fmla="*/ 44116 w 216536"/>
                <a:gd name="connsiteY10" fmla="*/ 262898 h 565546"/>
                <a:gd name="connsiteX11" fmla="*/ 43035 w 216536"/>
                <a:gd name="connsiteY11" fmla="*/ 262988 h 565546"/>
                <a:gd name="connsiteX12" fmla="*/ 43801 w 216536"/>
                <a:gd name="connsiteY12" fmla="*/ 565546 h 565546"/>
                <a:gd name="connsiteX13" fmla="*/ 112538 w 216536"/>
                <a:gd name="connsiteY13" fmla="*/ 539466 h 565546"/>
                <a:gd name="connsiteX14" fmla="*/ 116907 w 216536"/>
                <a:gd name="connsiteY14" fmla="*/ 262763 h 565546"/>
                <a:gd name="connsiteX15" fmla="*/ 116907 w 216536"/>
                <a:gd name="connsiteY15" fmla="*/ 262763 h 565546"/>
                <a:gd name="connsiteX16" fmla="*/ 117222 w 216536"/>
                <a:gd name="connsiteY16" fmla="*/ 262988 h 565546"/>
                <a:gd name="connsiteX17" fmla="*/ 125961 w 216536"/>
                <a:gd name="connsiteY17" fmla="*/ 127091 h 565546"/>
                <a:gd name="connsiteX18" fmla="*/ 157941 w 216536"/>
                <a:gd name="connsiteY18" fmla="*/ 64705 h 565546"/>
                <a:gd name="connsiteX19" fmla="*/ 172626 w 216536"/>
                <a:gd name="connsiteY19" fmla="*/ 197810 h 565546"/>
                <a:gd name="connsiteX20" fmla="*/ 165869 w 216536"/>
                <a:gd name="connsiteY20" fmla="*/ 262943 h 565546"/>
                <a:gd name="connsiteX21" fmla="*/ 157626 w 216536"/>
                <a:gd name="connsiteY21" fmla="*/ 516854 h 565546"/>
                <a:gd name="connsiteX22" fmla="*/ 192716 w 216536"/>
                <a:gd name="connsiteY22" fmla="*/ 495999 h 565546"/>
                <a:gd name="connsiteX23" fmla="*/ 203706 w 216536"/>
                <a:gd name="connsiteY23" fmla="*/ 262898 h 565546"/>
                <a:gd name="connsiteX24" fmla="*/ 215282 w 216536"/>
                <a:gd name="connsiteY24" fmla="*/ 189071 h 565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536" h="565546">
                  <a:moveTo>
                    <a:pt x="215282" y="189071"/>
                  </a:moveTo>
                  <a:cubicBezTo>
                    <a:pt x="217445" y="148712"/>
                    <a:pt x="216183" y="108128"/>
                    <a:pt x="216048" y="67633"/>
                  </a:cubicBezTo>
                  <a:cubicBezTo>
                    <a:pt x="216003" y="58444"/>
                    <a:pt x="211048" y="51508"/>
                    <a:pt x="203301" y="46463"/>
                  </a:cubicBezTo>
                  <a:cubicBezTo>
                    <a:pt x="189427" y="37499"/>
                    <a:pt x="177040" y="42093"/>
                    <a:pt x="164878" y="51282"/>
                  </a:cubicBezTo>
                  <a:cubicBezTo>
                    <a:pt x="164743" y="49255"/>
                    <a:pt x="164428" y="48129"/>
                    <a:pt x="164653" y="47138"/>
                  </a:cubicBezTo>
                  <a:cubicBezTo>
                    <a:pt x="170149" y="21779"/>
                    <a:pt x="147716" y="-1419"/>
                    <a:pt x="122447" y="68"/>
                  </a:cubicBezTo>
                  <a:cubicBezTo>
                    <a:pt x="99250" y="1464"/>
                    <a:pt x="75872" y="248"/>
                    <a:pt x="52584" y="383"/>
                  </a:cubicBezTo>
                  <a:cubicBezTo>
                    <a:pt x="11730" y="608"/>
                    <a:pt x="-11873" y="38580"/>
                    <a:pt x="6099" y="75336"/>
                  </a:cubicBezTo>
                  <a:cubicBezTo>
                    <a:pt x="14117" y="91732"/>
                    <a:pt x="22360" y="108037"/>
                    <a:pt x="30828" y="124208"/>
                  </a:cubicBezTo>
                  <a:cubicBezTo>
                    <a:pt x="38621" y="139118"/>
                    <a:pt x="42315" y="154703"/>
                    <a:pt x="42360" y="171639"/>
                  </a:cubicBezTo>
                  <a:cubicBezTo>
                    <a:pt x="42449" y="202044"/>
                    <a:pt x="43486" y="232493"/>
                    <a:pt x="44116" y="262898"/>
                  </a:cubicBezTo>
                  <a:cubicBezTo>
                    <a:pt x="43756" y="262853"/>
                    <a:pt x="43396" y="262898"/>
                    <a:pt x="43035" y="262988"/>
                  </a:cubicBezTo>
                  <a:cubicBezTo>
                    <a:pt x="44567" y="289699"/>
                    <a:pt x="44026" y="471270"/>
                    <a:pt x="43801" y="565546"/>
                  </a:cubicBezTo>
                  <a:cubicBezTo>
                    <a:pt x="67359" y="558204"/>
                    <a:pt x="90286" y="549466"/>
                    <a:pt x="112538" y="539466"/>
                  </a:cubicBezTo>
                  <a:cubicBezTo>
                    <a:pt x="113979" y="441181"/>
                    <a:pt x="115466" y="287221"/>
                    <a:pt x="116907" y="262763"/>
                  </a:cubicBezTo>
                  <a:cubicBezTo>
                    <a:pt x="116907" y="262763"/>
                    <a:pt x="116907" y="262763"/>
                    <a:pt x="116907" y="262763"/>
                  </a:cubicBezTo>
                  <a:cubicBezTo>
                    <a:pt x="116907" y="262763"/>
                    <a:pt x="117222" y="262988"/>
                    <a:pt x="117222" y="262988"/>
                  </a:cubicBezTo>
                  <a:cubicBezTo>
                    <a:pt x="119249" y="217629"/>
                    <a:pt x="120825" y="172225"/>
                    <a:pt x="125961" y="127091"/>
                  </a:cubicBezTo>
                  <a:cubicBezTo>
                    <a:pt x="128618" y="103578"/>
                    <a:pt x="140419" y="83534"/>
                    <a:pt x="157941" y="64705"/>
                  </a:cubicBezTo>
                  <a:cubicBezTo>
                    <a:pt x="156996" y="111010"/>
                    <a:pt x="173482" y="153487"/>
                    <a:pt x="172626" y="197810"/>
                  </a:cubicBezTo>
                  <a:cubicBezTo>
                    <a:pt x="172220" y="219521"/>
                    <a:pt x="165869" y="262943"/>
                    <a:pt x="165869" y="262943"/>
                  </a:cubicBezTo>
                  <a:cubicBezTo>
                    <a:pt x="165869" y="262943"/>
                    <a:pt x="161320" y="411947"/>
                    <a:pt x="157626" y="516854"/>
                  </a:cubicBezTo>
                  <a:cubicBezTo>
                    <a:pt x="169563" y="510278"/>
                    <a:pt x="181274" y="503341"/>
                    <a:pt x="192716" y="495999"/>
                  </a:cubicBezTo>
                  <a:cubicBezTo>
                    <a:pt x="196364" y="401137"/>
                    <a:pt x="200058" y="283933"/>
                    <a:pt x="203706" y="262898"/>
                  </a:cubicBezTo>
                  <a:cubicBezTo>
                    <a:pt x="203796" y="263033"/>
                    <a:pt x="213976" y="213845"/>
                    <a:pt x="215282" y="189071"/>
                  </a:cubicBezTo>
                  <a:close/>
                </a:path>
              </a:pathLst>
            </a:custGeom>
            <a:solidFill>
              <a:srgbClr val="DED9EC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311A5F46-3BB1-4CFF-8E00-8D6A9AC4C500}"/>
                </a:ext>
              </a:extLst>
            </p:cNvPr>
            <p:cNvSpPr/>
            <p:nvPr/>
          </p:nvSpPr>
          <p:spPr>
            <a:xfrm>
              <a:off x="6539601" y="2591772"/>
              <a:ext cx="216067" cy="571559"/>
            </a:xfrm>
            <a:custGeom>
              <a:avLst/>
              <a:gdLst>
                <a:gd name="connsiteX0" fmla="*/ 172900 w 216067"/>
                <a:gd name="connsiteY0" fmla="*/ 260623 h 571559"/>
                <a:gd name="connsiteX1" fmla="*/ 173666 w 216067"/>
                <a:gd name="connsiteY1" fmla="*/ 171526 h 571559"/>
                <a:gd name="connsiteX2" fmla="*/ 185152 w 216067"/>
                <a:gd name="connsiteY2" fmla="*/ 124095 h 571559"/>
                <a:gd name="connsiteX3" fmla="*/ 210737 w 216067"/>
                <a:gd name="connsiteY3" fmla="*/ 73241 h 571559"/>
                <a:gd name="connsiteX4" fmla="*/ 164613 w 216067"/>
                <a:gd name="connsiteY4" fmla="*/ 135 h 571559"/>
                <a:gd name="connsiteX5" fmla="*/ 90426 w 216067"/>
                <a:gd name="connsiteY5" fmla="*/ 135 h 571559"/>
                <a:gd name="connsiteX6" fmla="*/ 50427 w 216067"/>
                <a:gd name="connsiteY6" fmla="*/ 37206 h 571559"/>
                <a:gd name="connsiteX7" fmla="*/ 50427 w 216067"/>
                <a:gd name="connsiteY7" fmla="*/ 50674 h 571559"/>
                <a:gd name="connsiteX8" fmla="*/ 42274 w 216067"/>
                <a:gd name="connsiteY8" fmla="*/ 45224 h 571559"/>
                <a:gd name="connsiteX9" fmla="*/ 68 w 216067"/>
                <a:gd name="connsiteY9" fmla="*/ 67295 h 571559"/>
                <a:gd name="connsiteX10" fmla="*/ 12230 w 216067"/>
                <a:gd name="connsiteY10" fmla="*/ 262785 h 571559"/>
                <a:gd name="connsiteX11" fmla="*/ 23716 w 216067"/>
                <a:gd name="connsiteY11" fmla="*/ 509084 h 571559"/>
                <a:gd name="connsiteX12" fmla="*/ 56643 w 216067"/>
                <a:gd name="connsiteY12" fmla="*/ 527011 h 571559"/>
                <a:gd name="connsiteX13" fmla="*/ 45021 w 216067"/>
                <a:gd name="connsiteY13" fmla="*/ 223327 h 571559"/>
                <a:gd name="connsiteX14" fmla="*/ 48850 w 216067"/>
                <a:gd name="connsiteY14" fmla="*/ 144500 h 571559"/>
                <a:gd name="connsiteX15" fmla="*/ 57453 w 216067"/>
                <a:gd name="connsiteY15" fmla="*/ 64052 h 571559"/>
                <a:gd name="connsiteX16" fmla="*/ 91822 w 216067"/>
                <a:gd name="connsiteY16" fmla="*/ 138599 h 571559"/>
                <a:gd name="connsiteX17" fmla="*/ 98759 w 216067"/>
                <a:gd name="connsiteY17" fmla="*/ 262830 h 571559"/>
                <a:gd name="connsiteX18" fmla="*/ 99074 w 216067"/>
                <a:gd name="connsiteY18" fmla="*/ 262605 h 571559"/>
                <a:gd name="connsiteX19" fmla="*/ 103578 w 216067"/>
                <a:gd name="connsiteY19" fmla="*/ 548362 h 571559"/>
                <a:gd name="connsiteX20" fmla="*/ 172225 w 216067"/>
                <a:gd name="connsiteY20" fmla="*/ 571559 h 571559"/>
                <a:gd name="connsiteX21" fmla="*/ 172000 w 216067"/>
                <a:gd name="connsiteY21" fmla="*/ 262740 h 571559"/>
                <a:gd name="connsiteX22" fmla="*/ 172900 w 216067"/>
                <a:gd name="connsiteY22" fmla="*/ 260623 h 57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16067" h="571559">
                  <a:moveTo>
                    <a:pt x="172900" y="260623"/>
                  </a:moveTo>
                  <a:cubicBezTo>
                    <a:pt x="171234" y="230894"/>
                    <a:pt x="173351" y="201210"/>
                    <a:pt x="173666" y="171526"/>
                  </a:cubicBezTo>
                  <a:cubicBezTo>
                    <a:pt x="173847" y="154635"/>
                    <a:pt x="177405" y="139005"/>
                    <a:pt x="185152" y="124095"/>
                  </a:cubicBezTo>
                  <a:cubicBezTo>
                    <a:pt x="193936" y="107249"/>
                    <a:pt x="202719" y="90403"/>
                    <a:pt x="210737" y="73241"/>
                  </a:cubicBezTo>
                  <a:cubicBezTo>
                    <a:pt x="227268" y="37837"/>
                    <a:pt x="203530" y="405"/>
                    <a:pt x="164613" y="135"/>
                  </a:cubicBezTo>
                  <a:cubicBezTo>
                    <a:pt x="139884" y="-45"/>
                    <a:pt x="115155" y="-45"/>
                    <a:pt x="90426" y="135"/>
                  </a:cubicBezTo>
                  <a:cubicBezTo>
                    <a:pt x="68804" y="315"/>
                    <a:pt x="52273" y="15945"/>
                    <a:pt x="50427" y="37206"/>
                  </a:cubicBezTo>
                  <a:cubicBezTo>
                    <a:pt x="50021" y="41620"/>
                    <a:pt x="53129" y="45990"/>
                    <a:pt x="50427" y="50674"/>
                  </a:cubicBezTo>
                  <a:cubicBezTo>
                    <a:pt x="47544" y="48737"/>
                    <a:pt x="45066" y="46710"/>
                    <a:pt x="42274" y="45224"/>
                  </a:cubicBezTo>
                  <a:cubicBezTo>
                    <a:pt x="23806" y="35224"/>
                    <a:pt x="428" y="46800"/>
                    <a:pt x="68" y="67295"/>
                  </a:cubicBezTo>
                  <a:cubicBezTo>
                    <a:pt x="-1058" y="132744"/>
                    <a:pt x="12230" y="262785"/>
                    <a:pt x="12230" y="262785"/>
                  </a:cubicBezTo>
                  <a:cubicBezTo>
                    <a:pt x="16058" y="284811"/>
                    <a:pt x="19887" y="412240"/>
                    <a:pt x="23716" y="509084"/>
                  </a:cubicBezTo>
                  <a:cubicBezTo>
                    <a:pt x="34481" y="515390"/>
                    <a:pt x="45472" y="521381"/>
                    <a:pt x="56643" y="527011"/>
                  </a:cubicBezTo>
                  <a:cubicBezTo>
                    <a:pt x="52363" y="416159"/>
                    <a:pt x="46463" y="232921"/>
                    <a:pt x="45021" y="223327"/>
                  </a:cubicBezTo>
                  <a:cubicBezTo>
                    <a:pt x="41012" y="196706"/>
                    <a:pt x="44706" y="170761"/>
                    <a:pt x="48850" y="144500"/>
                  </a:cubicBezTo>
                  <a:cubicBezTo>
                    <a:pt x="52904" y="118645"/>
                    <a:pt x="59931" y="93015"/>
                    <a:pt x="57453" y="64052"/>
                  </a:cubicBezTo>
                  <a:cubicBezTo>
                    <a:pt x="78714" y="86484"/>
                    <a:pt x="89840" y="110762"/>
                    <a:pt x="91822" y="138599"/>
                  </a:cubicBezTo>
                  <a:cubicBezTo>
                    <a:pt x="94795" y="179950"/>
                    <a:pt x="96506" y="221435"/>
                    <a:pt x="98759" y="262830"/>
                  </a:cubicBezTo>
                  <a:cubicBezTo>
                    <a:pt x="98759" y="262830"/>
                    <a:pt x="99074" y="262605"/>
                    <a:pt x="99074" y="262605"/>
                  </a:cubicBezTo>
                  <a:cubicBezTo>
                    <a:pt x="100560" y="287829"/>
                    <a:pt x="102092" y="450752"/>
                    <a:pt x="103578" y="548362"/>
                  </a:cubicBezTo>
                  <a:cubicBezTo>
                    <a:pt x="125830" y="557371"/>
                    <a:pt x="148757" y="565118"/>
                    <a:pt x="172225" y="571559"/>
                  </a:cubicBezTo>
                  <a:cubicBezTo>
                    <a:pt x="172135" y="479220"/>
                    <a:pt x="172090" y="290036"/>
                    <a:pt x="172000" y="262740"/>
                  </a:cubicBezTo>
                  <a:cubicBezTo>
                    <a:pt x="172315" y="261974"/>
                    <a:pt x="172585" y="261298"/>
                    <a:pt x="172900" y="260623"/>
                  </a:cubicBezTo>
                  <a:close/>
                </a:path>
              </a:pathLst>
            </a:custGeom>
            <a:solidFill>
              <a:srgbClr val="DED9EC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</p:grpSp>
      <p:grpSp>
        <p:nvGrpSpPr>
          <p:cNvPr id="148" name="Graphic 3">
            <a:extLst>
              <a:ext uri="{FF2B5EF4-FFF2-40B4-BE49-F238E27FC236}">
                <a16:creationId xmlns:a16="http://schemas.microsoft.com/office/drawing/2014/main" id="{7AB19564-115F-475D-94DC-A6E0834F4884}"/>
              </a:ext>
            </a:extLst>
          </p:cNvPr>
          <p:cNvGrpSpPr/>
          <p:nvPr/>
        </p:nvGrpSpPr>
        <p:grpSpPr>
          <a:xfrm>
            <a:off x="3631917" y="2913195"/>
            <a:ext cx="794767" cy="731819"/>
            <a:chOff x="4692292" y="1966340"/>
            <a:chExt cx="1237981" cy="1237992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15259DA-DCF4-4DAD-BABD-5994CFA5F409}"/>
                </a:ext>
              </a:extLst>
            </p:cNvPr>
            <p:cNvSpPr/>
            <p:nvPr/>
          </p:nvSpPr>
          <p:spPr>
            <a:xfrm>
              <a:off x="4692292" y="1966340"/>
              <a:ext cx="1237981" cy="12379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0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1" y="1237981"/>
                  </a:cubicBezTo>
                  <a:cubicBezTo>
                    <a:pt x="277131" y="1237981"/>
                    <a:pt x="0" y="960849"/>
                    <a:pt x="0" y="618990"/>
                  </a:cubicBezTo>
                  <a:cubicBezTo>
                    <a:pt x="0" y="277131"/>
                    <a:pt x="277131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solidFill>
              <a:schemeClr val="accent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5D9D881-C9D2-444E-BBED-7D1ACA0DA621}"/>
                </a:ext>
              </a:extLst>
            </p:cNvPr>
            <p:cNvSpPr/>
            <p:nvPr/>
          </p:nvSpPr>
          <p:spPr>
            <a:xfrm>
              <a:off x="5019369" y="2142626"/>
              <a:ext cx="557967" cy="618780"/>
            </a:xfrm>
            <a:custGeom>
              <a:avLst/>
              <a:gdLst>
                <a:gd name="connsiteX0" fmla="*/ 104531 w 557967"/>
                <a:gd name="connsiteY0" fmla="*/ 618780 h 618780"/>
                <a:gd name="connsiteX1" fmla="*/ 405063 w 557967"/>
                <a:gd name="connsiteY1" fmla="*/ 618780 h 618780"/>
                <a:gd name="connsiteX2" fmla="*/ 550734 w 557967"/>
                <a:gd name="connsiteY2" fmla="*/ 333564 h 618780"/>
                <a:gd name="connsiteX3" fmla="*/ 406594 w 557967"/>
                <a:gd name="connsiteY3" fmla="*/ 50869 h 618780"/>
                <a:gd name="connsiteX4" fmla="*/ 106063 w 557967"/>
                <a:gd name="connsiteY4" fmla="*/ 50869 h 618780"/>
                <a:gd name="connsiteX5" fmla="*/ 104531 w 557967"/>
                <a:gd name="connsiteY5" fmla="*/ 618780 h 61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967" h="618780">
                  <a:moveTo>
                    <a:pt x="104531" y="618780"/>
                  </a:moveTo>
                  <a:cubicBezTo>
                    <a:pt x="104531" y="618780"/>
                    <a:pt x="256328" y="571259"/>
                    <a:pt x="405063" y="618780"/>
                  </a:cubicBezTo>
                  <a:cubicBezTo>
                    <a:pt x="405063" y="618780"/>
                    <a:pt x="523122" y="522162"/>
                    <a:pt x="550734" y="333564"/>
                  </a:cubicBezTo>
                  <a:cubicBezTo>
                    <a:pt x="578346" y="144966"/>
                    <a:pt x="526185" y="27492"/>
                    <a:pt x="406594" y="50869"/>
                  </a:cubicBezTo>
                  <a:cubicBezTo>
                    <a:pt x="406594" y="50869"/>
                    <a:pt x="233536" y="-63587"/>
                    <a:pt x="106063" y="50869"/>
                  </a:cubicBezTo>
                  <a:cubicBezTo>
                    <a:pt x="-28888" y="171992"/>
                    <a:pt x="-41141" y="416354"/>
                    <a:pt x="104531" y="618780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33D7E91E-A570-4417-A084-2BC4A63EBD08}"/>
                </a:ext>
              </a:extLst>
            </p:cNvPr>
            <p:cNvSpPr/>
            <p:nvPr/>
          </p:nvSpPr>
          <p:spPr>
            <a:xfrm>
              <a:off x="5156827" y="2699867"/>
              <a:ext cx="383276" cy="218381"/>
            </a:xfrm>
            <a:custGeom>
              <a:avLst/>
              <a:gdLst>
                <a:gd name="connsiteX0" fmla="*/ 198733 w 383276"/>
                <a:gd name="connsiteY0" fmla="*/ 218382 h 218381"/>
                <a:gd name="connsiteX1" fmla="*/ 193147 w 383276"/>
                <a:gd name="connsiteY1" fmla="*/ 217481 h 218381"/>
                <a:gd name="connsiteX2" fmla="*/ 163824 w 383276"/>
                <a:gd name="connsiteY2" fmla="*/ 133159 h 218381"/>
                <a:gd name="connsiteX3" fmla="*/ 122249 w 383276"/>
                <a:gd name="connsiteY3" fmla="*/ 16135 h 218381"/>
                <a:gd name="connsiteX4" fmla="*/ 72386 w 383276"/>
                <a:gd name="connsiteY4" fmla="*/ 27937 h 218381"/>
                <a:gd name="connsiteX5" fmla="*/ 10856 w 383276"/>
                <a:gd name="connsiteY5" fmla="*/ 86088 h 218381"/>
                <a:gd name="connsiteX6" fmla="*/ 0 w 383276"/>
                <a:gd name="connsiteY6" fmla="*/ 78025 h 218381"/>
                <a:gd name="connsiteX7" fmla="*/ 64998 w 383276"/>
                <a:gd name="connsiteY7" fmla="*/ 16586 h 218381"/>
                <a:gd name="connsiteX8" fmla="*/ 127834 w 383276"/>
                <a:gd name="connsiteY8" fmla="*/ 3793 h 218381"/>
                <a:gd name="connsiteX9" fmla="*/ 177202 w 383276"/>
                <a:gd name="connsiteY9" fmla="*/ 131267 h 218381"/>
                <a:gd name="connsiteX10" fmla="*/ 197337 w 383276"/>
                <a:gd name="connsiteY10" fmla="*/ 204598 h 218381"/>
                <a:gd name="connsiteX11" fmla="*/ 215624 w 383276"/>
                <a:gd name="connsiteY11" fmla="*/ 193517 h 218381"/>
                <a:gd name="connsiteX12" fmla="*/ 283956 w 383276"/>
                <a:gd name="connsiteY12" fmla="*/ 116403 h 218381"/>
                <a:gd name="connsiteX13" fmla="*/ 341701 w 383276"/>
                <a:gd name="connsiteY13" fmla="*/ 75863 h 218381"/>
                <a:gd name="connsiteX14" fmla="*/ 383277 w 383276"/>
                <a:gd name="connsiteY14" fmla="*/ 136087 h 218381"/>
                <a:gd name="connsiteX15" fmla="*/ 370575 w 383276"/>
                <a:gd name="connsiteY15" fmla="*/ 140726 h 218381"/>
                <a:gd name="connsiteX16" fmla="*/ 336206 w 383276"/>
                <a:gd name="connsiteY16" fmla="*/ 88205 h 218381"/>
                <a:gd name="connsiteX17" fmla="*/ 294315 w 383276"/>
                <a:gd name="connsiteY17" fmla="*/ 125051 h 218381"/>
                <a:gd name="connsiteX18" fmla="*/ 225354 w 383276"/>
                <a:gd name="connsiteY18" fmla="*/ 202841 h 218381"/>
                <a:gd name="connsiteX19" fmla="*/ 198733 w 383276"/>
                <a:gd name="connsiteY19" fmla="*/ 218382 h 21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83276" h="218381">
                  <a:moveTo>
                    <a:pt x="198733" y="218382"/>
                  </a:moveTo>
                  <a:cubicBezTo>
                    <a:pt x="196841" y="218382"/>
                    <a:pt x="194949" y="218066"/>
                    <a:pt x="193147" y="217481"/>
                  </a:cubicBezTo>
                  <a:cubicBezTo>
                    <a:pt x="174589" y="211445"/>
                    <a:pt x="169815" y="176896"/>
                    <a:pt x="163824" y="133159"/>
                  </a:cubicBezTo>
                  <a:cubicBezTo>
                    <a:pt x="157383" y="86539"/>
                    <a:pt x="149410" y="28567"/>
                    <a:pt x="122249" y="16135"/>
                  </a:cubicBezTo>
                  <a:cubicBezTo>
                    <a:pt x="109907" y="10505"/>
                    <a:pt x="93106" y="14469"/>
                    <a:pt x="72386" y="27937"/>
                  </a:cubicBezTo>
                  <a:cubicBezTo>
                    <a:pt x="48917" y="43207"/>
                    <a:pt x="28242" y="62756"/>
                    <a:pt x="10856" y="86088"/>
                  </a:cubicBezTo>
                  <a:lnTo>
                    <a:pt x="0" y="78025"/>
                  </a:lnTo>
                  <a:cubicBezTo>
                    <a:pt x="18333" y="53386"/>
                    <a:pt x="40179" y="32756"/>
                    <a:pt x="64998" y="16586"/>
                  </a:cubicBezTo>
                  <a:cubicBezTo>
                    <a:pt x="90223" y="190"/>
                    <a:pt x="110762" y="-3999"/>
                    <a:pt x="127834" y="3793"/>
                  </a:cubicBezTo>
                  <a:cubicBezTo>
                    <a:pt x="161752" y="19288"/>
                    <a:pt x="169950" y="78791"/>
                    <a:pt x="177202" y="131267"/>
                  </a:cubicBezTo>
                  <a:cubicBezTo>
                    <a:pt x="181481" y="162437"/>
                    <a:pt x="186841" y="201175"/>
                    <a:pt x="197337" y="204598"/>
                  </a:cubicBezTo>
                  <a:cubicBezTo>
                    <a:pt x="201030" y="205769"/>
                    <a:pt x="207696" y="201760"/>
                    <a:pt x="215624" y="193517"/>
                  </a:cubicBezTo>
                  <a:cubicBezTo>
                    <a:pt x="246569" y="161266"/>
                    <a:pt x="268190" y="135366"/>
                    <a:pt x="283956" y="116403"/>
                  </a:cubicBezTo>
                  <a:cubicBezTo>
                    <a:pt x="311613" y="83205"/>
                    <a:pt x="324224" y="68071"/>
                    <a:pt x="341701" y="75863"/>
                  </a:cubicBezTo>
                  <a:cubicBezTo>
                    <a:pt x="364359" y="85953"/>
                    <a:pt x="381385" y="130952"/>
                    <a:pt x="383277" y="136087"/>
                  </a:cubicBezTo>
                  <a:lnTo>
                    <a:pt x="370575" y="140726"/>
                  </a:lnTo>
                  <a:cubicBezTo>
                    <a:pt x="366025" y="128339"/>
                    <a:pt x="351026" y="94827"/>
                    <a:pt x="336206" y="88205"/>
                  </a:cubicBezTo>
                  <a:cubicBezTo>
                    <a:pt x="328369" y="84737"/>
                    <a:pt x="318324" y="96268"/>
                    <a:pt x="294315" y="125051"/>
                  </a:cubicBezTo>
                  <a:cubicBezTo>
                    <a:pt x="278415" y="144150"/>
                    <a:pt x="256614" y="170275"/>
                    <a:pt x="225354" y="202841"/>
                  </a:cubicBezTo>
                  <a:cubicBezTo>
                    <a:pt x="215444" y="213292"/>
                    <a:pt x="206661" y="218382"/>
                    <a:pt x="198733" y="218382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393FBD2-E9D8-409F-916E-A0DE6953F498}"/>
                </a:ext>
              </a:extLst>
            </p:cNvPr>
            <p:cNvSpPr/>
            <p:nvPr/>
          </p:nvSpPr>
          <p:spPr>
            <a:xfrm>
              <a:off x="5054093" y="2628032"/>
              <a:ext cx="493427" cy="303159"/>
            </a:xfrm>
            <a:custGeom>
              <a:avLst/>
              <a:gdLst>
                <a:gd name="connsiteX0" fmla="*/ 155300 w 493427"/>
                <a:gd name="connsiteY0" fmla="*/ 10766 h 303159"/>
                <a:gd name="connsiteX1" fmla="*/ 155300 w 493427"/>
                <a:gd name="connsiteY1" fmla="*/ 148329 h 303159"/>
                <a:gd name="connsiteX2" fmla="*/ 2376 w 493427"/>
                <a:gd name="connsiteY2" fmla="*/ 221930 h 303159"/>
                <a:gd name="connsiteX3" fmla="*/ 352547 w 493427"/>
                <a:gd name="connsiteY3" fmla="*/ 281748 h 303159"/>
                <a:gd name="connsiteX4" fmla="*/ 473894 w 493427"/>
                <a:gd name="connsiteY4" fmla="*/ 198958 h 303159"/>
                <a:gd name="connsiteX5" fmla="*/ 365789 w 493427"/>
                <a:gd name="connsiteY5" fmla="*/ 123059 h 303159"/>
                <a:gd name="connsiteX6" fmla="*/ 369258 w 493427"/>
                <a:gd name="connsiteY6" fmla="*/ 0 h 303159"/>
                <a:gd name="connsiteX7" fmla="*/ 155300 w 493427"/>
                <a:gd name="connsiteY7" fmla="*/ 10766 h 303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3427" h="303159">
                  <a:moveTo>
                    <a:pt x="155300" y="10766"/>
                  </a:moveTo>
                  <a:cubicBezTo>
                    <a:pt x="154129" y="21846"/>
                    <a:pt x="167957" y="98916"/>
                    <a:pt x="155300" y="148329"/>
                  </a:cubicBezTo>
                  <a:cubicBezTo>
                    <a:pt x="142643" y="197787"/>
                    <a:pt x="30033" y="196616"/>
                    <a:pt x="2376" y="221930"/>
                  </a:cubicBezTo>
                  <a:cubicBezTo>
                    <a:pt x="-25280" y="247245"/>
                    <a:pt x="194398" y="346116"/>
                    <a:pt x="352547" y="281748"/>
                  </a:cubicBezTo>
                  <a:cubicBezTo>
                    <a:pt x="510695" y="217336"/>
                    <a:pt x="509524" y="205850"/>
                    <a:pt x="473894" y="198958"/>
                  </a:cubicBezTo>
                  <a:cubicBezTo>
                    <a:pt x="438264" y="192066"/>
                    <a:pt x="374978" y="171346"/>
                    <a:pt x="365789" y="123059"/>
                  </a:cubicBezTo>
                  <a:cubicBezTo>
                    <a:pt x="356600" y="74773"/>
                    <a:pt x="369258" y="0"/>
                    <a:pt x="369258" y="0"/>
                  </a:cubicBezTo>
                  <a:lnTo>
                    <a:pt x="155300" y="10766"/>
                  </a:lnTo>
                  <a:close/>
                </a:path>
              </a:pathLst>
            </a:custGeom>
            <a:solidFill>
              <a:srgbClr val="F3BA85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828BB761-5C52-4322-AC0C-5BDF165266E0}"/>
                </a:ext>
              </a:extLst>
            </p:cNvPr>
            <p:cNvSpPr/>
            <p:nvPr/>
          </p:nvSpPr>
          <p:spPr>
            <a:xfrm>
              <a:off x="5043768" y="2835008"/>
              <a:ext cx="557775" cy="369313"/>
            </a:xfrm>
            <a:custGeom>
              <a:avLst/>
              <a:gdLst>
                <a:gd name="connsiteX0" fmla="*/ 0 w 557775"/>
                <a:gd name="connsiteY0" fmla="*/ 0 h 369313"/>
                <a:gd name="connsiteX1" fmla="*/ 0 w 557775"/>
                <a:gd name="connsiteY1" fmla="*/ 308684 h 369313"/>
                <a:gd name="connsiteX2" fmla="*/ 267515 w 557775"/>
                <a:gd name="connsiteY2" fmla="*/ 369313 h 369313"/>
                <a:gd name="connsiteX3" fmla="*/ 557776 w 557775"/>
                <a:gd name="connsiteY3" fmla="*/ 297153 h 369313"/>
                <a:gd name="connsiteX4" fmla="*/ 557776 w 557775"/>
                <a:gd name="connsiteY4" fmla="*/ 0 h 369313"/>
                <a:gd name="connsiteX5" fmla="*/ 0 w 557775"/>
                <a:gd name="connsiteY5" fmla="*/ 0 h 36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7775" h="369313">
                  <a:moveTo>
                    <a:pt x="0" y="0"/>
                  </a:moveTo>
                  <a:lnTo>
                    <a:pt x="0" y="308684"/>
                  </a:lnTo>
                  <a:cubicBezTo>
                    <a:pt x="80988" y="347557"/>
                    <a:pt x="171707" y="369313"/>
                    <a:pt x="267515" y="369313"/>
                  </a:cubicBezTo>
                  <a:cubicBezTo>
                    <a:pt x="372422" y="369313"/>
                    <a:pt x="471202" y="343188"/>
                    <a:pt x="557776" y="297153"/>
                  </a:cubicBezTo>
                  <a:lnTo>
                    <a:pt x="557776" y="0"/>
                  </a:lnTo>
                  <a:cubicBezTo>
                    <a:pt x="304766" y="114997"/>
                    <a:pt x="194364" y="101213"/>
                    <a:pt x="0" y="0"/>
                  </a:cubicBezTo>
                  <a:close/>
                </a:path>
              </a:pathLst>
            </a:custGeom>
            <a:solidFill>
              <a:srgbClr val="6FAEDF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7DE9D57C-997F-4893-9C51-EB95E5708746}"/>
                </a:ext>
              </a:extLst>
            </p:cNvPr>
            <p:cNvSpPr/>
            <p:nvPr/>
          </p:nvSpPr>
          <p:spPr>
            <a:xfrm>
              <a:off x="4950403" y="2761902"/>
              <a:ext cx="361509" cy="442430"/>
            </a:xfrm>
            <a:custGeom>
              <a:avLst/>
              <a:gdLst>
                <a:gd name="connsiteX0" fmla="*/ 361510 w 361509"/>
                <a:gd name="connsiteY0" fmla="*/ 442419 h 442430"/>
                <a:gd name="connsiteX1" fmla="*/ 261198 w 361509"/>
                <a:gd name="connsiteY1" fmla="*/ 0 h 442430"/>
                <a:gd name="connsiteX2" fmla="*/ 132283 w 361509"/>
                <a:gd name="connsiteY2" fmla="*/ 42026 h 442430"/>
                <a:gd name="connsiteX3" fmla="*/ 34 w 361509"/>
                <a:gd name="connsiteY3" fmla="*/ 181166 h 442430"/>
                <a:gd name="connsiteX4" fmla="*/ 34 w 361509"/>
                <a:gd name="connsiteY4" fmla="*/ 326342 h 442430"/>
                <a:gd name="connsiteX5" fmla="*/ 360879 w 361509"/>
                <a:gd name="connsiteY5" fmla="*/ 442374 h 442430"/>
                <a:gd name="connsiteX6" fmla="*/ 361510 w 361509"/>
                <a:gd name="connsiteY6" fmla="*/ 442419 h 4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1509" h="442430">
                  <a:moveTo>
                    <a:pt x="361510" y="442419"/>
                  </a:moveTo>
                  <a:lnTo>
                    <a:pt x="261198" y="0"/>
                  </a:lnTo>
                  <a:cubicBezTo>
                    <a:pt x="261333" y="2838"/>
                    <a:pt x="255477" y="17387"/>
                    <a:pt x="132283" y="42026"/>
                  </a:cubicBezTo>
                  <a:cubicBezTo>
                    <a:pt x="-5731" y="69638"/>
                    <a:pt x="34" y="181166"/>
                    <a:pt x="34" y="181166"/>
                  </a:cubicBezTo>
                  <a:lnTo>
                    <a:pt x="34" y="326342"/>
                  </a:lnTo>
                  <a:cubicBezTo>
                    <a:pt x="101607" y="399357"/>
                    <a:pt x="226244" y="442374"/>
                    <a:pt x="360879" y="442374"/>
                  </a:cubicBezTo>
                  <a:cubicBezTo>
                    <a:pt x="361104" y="442464"/>
                    <a:pt x="361330" y="442419"/>
                    <a:pt x="361510" y="442419"/>
                  </a:cubicBezTo>
                  <a:close/>
                </a:path>
              </a:pathLst>
            </a:custGeom>
            <a:solidFill>
              <a:srgbClr val="F0F2F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CF843CA-72A9-4F0B-9383-3FCB714DA81B}"/>
                </a:ext>
              </a:extLst>
            </p:cNvPr>
            <p:cNvSpPr/>
            <p:nvPr/>
          </p:nvSpPr>
          <p:spPr>
            <a:xfrm>
              <a:off x="5322318" y="2761947"/>
              <a:ext cx="361509" cy="442284"/>
            </a:xfrm>
            <a:custGeom>
              <a:avLst/>
              <a:gdLst>
                <a:gd name="connsiteX0" fmla="*/ 229227 w 361509"/>
                <a:gd name="connsiteY0" fmla="*/ 42026 h 442284"/>
                <a:gd name="connsiteX1" fmla="*/ 100312 w 361509"/>
                <a:gd name="connsiteY1" fmla="*/ 0 h 442284"/>
                <a:gd name="connsiteX2" fmla="*/ 0 w 361509"/>
                <a:gd name="connsiteY2" fmla="*/ 442284 h 442284"/>
                <a:gd name="connsiteX3" fmla="*/ 361476 w 361509"/>
                <a:gd name="connsiteY3" fmla="*/ 317783 h 442284"/>
                <a:gd name="connsiteX4" fmla="*/ 361476 w 361509"/>
                <a:gd name="connsiteY4" fmla="*/ 181166 h 442284"/>
                <a:gd name="connsiteX5" fmla="*/ 229227 w 361509"/>
                <a:gd name="connsiteY5" fmla="*/ 42026 h 44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509" h="442284">
                  <a:moveTo>
                    <a:pt x="229227" y="42026"/>
                  </a:moveTo>
                  <a:cubicBezTo>
                    <a:pt x="106033" y="17387"/>
                    <a:pt x="100132" y="2838"/>
                    <a:pt x="100312" y="0"/>
                  </a:cubicBezTo>
                  <a:lnTo>
                    <a:pt x="0" y="442284"/>
                  </a:lnTo>
                  <a:cubicBezTo>
                    <a:pt x="135581" y="439897"/>
                    <a:pt x="260578" y="393952"/>
                    <a:pt x="361476" y="317783"/>
                  </a:cubicBezTo>
                  <a:lnTo>
                    <a:pt x="361476" y="181166"/>
                  </a:lnTo>
                  <a:cubicBezTo>
                    <a:pt x="361476" y="181166"/>
                    <a:pt x="367241" y="69638"/>
                    <a:pt x="229227" y="42026"/>
                  </a:cubicBezTo>
                  <a:close/>
                </a:path>
              </a:pathLst>
            </a:custGeom>
            <a:solidFill>
              <a:srgbClr val="F0F2F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99DA7D0-184C-4675-8B4E-A30D611F4F24}"/>
                </a:ext>
              </a:extLst>
            </p:cNvPr>
            <p:cNvSpPr/>
            <p:nvPr/>
          </p:nvSpPr>
          <p:spPr>
            <a:xfrm>
              <a:off x="5088598" y="2193481"/>
              <a:ext cx="426947" cy="534663"/>
            </a:xfrm>
            <a:custGeom>
              <a:avLst/>
              <a:gdLst>
                <a:gd name="connsiteX0" fmla="*/ 237684 w 426947"/>
                <a:gd name="connsiteY0" fmla="*/ 2086 h 534663"/>
                <a:gd name="connsiteX1" fmla="*/ 24537 w 426947"/>
                <a:gd name="connsiteY1" fmla="*/ 120146 h 534663"/>
                <a:gd name="connsiteX2" fmla="*/ 157957 w 426947"/>
                <a:gd name="connsiteY2" fmla="*/ 506576 h 534663"/>
                <a:gd name="connsiteX3" fmla="*/ 410967 w 426947"/>
                <a:gd name="connsiteY3" fmla="*/ 350184 h 534663"/>
                <a:gd name="connsiteX4" fmla="*/ 237684 w 426947"/>
                <a:gd name="connsiteY4" fmla="*/ 2086 h 53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947" h="534663">
                  <a:moveTo>
                    <a:pt x="237684" y="2086"/>
                  </a:moveTo>
                  <a:cubicBezTo>
                    <a:pt x="237684" y="2086"/>
                    <a:pt x="93544" y="-25525"/>
                    <a:pt x="24537" y="120146"/>
                  </a:cubicBezTo>
                  <a:cubicBezTo>
                    <a:pt x="-44470" y="265817"/>
                    <a:pt x="42284" y="416939"/>
                    <a:pt x="157957" y="506576"/>
                  </a:cubicBezTo>
                  <a:cubicBezTo>
                    <a:pt x="280611" y="601663"/>
                    <a:pt x="386418" y="431443"/>
                    <a:pt x="410967" y="350184"/>
                  </a:cubicBezTo>
                  <a:cubicBezTo>
                    <a:pt x="441372" y="249466"/>
                    <a:pt x="449299" y="18978"/>
                    <a:pt x="237684" y="2086"/>
                  </a:cubicBezTo>
                  <a:close/>
                </a:path>
              </a:pathLst>
            </a:custGeom>
            <a:solidFill>
              <a:srgbClr val="FDD19A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8CBDE6E6-7820-447C-99E9-56B6D093F496}"/>
                </a:ext>
              </a:extLst>
            </p:cNvPr>
            <p:cNvSpPr/>
            <p:nvPr/>
          </p:nvSpPr>
          <p:spPr>
            <a:xfrm>
              <a:off x="5056444" y="2180086"/>
              <a:ext cx="498717" cy="503124"/>
            </a:xfrm>
            <a:custGeom>
              <a:avLst/>
              <a:gdLst>
                <a:gd name="connsiteX0" fmla="*/ 348034 w 498717"/>
                <a:gd name="connsiteY0" fmla="*/ 84488 h 503124"/>
                <a:gd name="connsiteX1" fmla="*/ 260650 w 498717"/>
                <a:gd name="connsiteY1" fmla="*/ 188764 h 503124"/>
                <a:gd name="connsiteX2" fmla="*/ 116510 w 498717"/>
                <a:gd name="connsiteY2" fmla="*/ 481638 h 503124"/>
                <a:gd name="connsiteX3" fmla="*/ 52097 w 498717"/>
                <a:gd name="connsiteY3" fmla="*/ 503124 h 503124"/>
                <a:gd name="connsiteX4" fmla="*/ 44440 w 498717"/>
                <a:gd name="connsiteY4" fmla="*/ 104442 h 503124"/>
                <a:gd name="connsiteX5" fmla="*/ 371051 w 498717"/>
                <a:gd name="connsiteY5" fmla="*/ 20121 h 503124"/>
                <a:gd name="connsiteX6" fmla="*/ 498345 w 498717"/>
                <a:gd name="connsiteY6" fmla="*/ 197998 h 503124"/>
                <a:gd name="connsiteX7" fmla="*/ 484562 w 498717"/>
                <a:gd name="connsiteY7" fmla="*/ 314526 h 503124"/>
                <a:gd name="connsiteX8" fmla="*/ 335827 w 498717"/>
                <a:gd name="connsiteY8" fmla="*/ 151964 h 503124"/>
                <a:gd name="connsiteX9" fmla="*/ 348034 w 498717"/>
                <a:gd name="connsiteY9" fmla="*/ 84488 h 503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8717" h="503124">
                  <a:moveTo>
                    <a:pt x="348034" y="84488"/>
                  </a:moveTo>
                  <a:cubicBezTo>
                    <a:pt x="348034" y="84488"/>
                    <a:pt x="348079" y="162684"/>
                    <a:pt x="260650" y="188764"/>
                  </a:cubicBezTo>
                  <a:cubicBezTo>
                    <a:pt x="173220" y="214845"/>
                    <a:pt x="62817" y="286914"/>
                    <a:pt x="116510" y="481638"/>
                  </a:cubicBezTo>
                  <a:lnTo>
                    <a:pt x="52097" y="503124"/>
                  </a:lnTo>
                  <a:cubicBezTo>
                    <a:pt x="52097" y="503124"/>
                    <a:pt x="-59836" y="247051"/>
                    <a:pt x="44440" y="104442"/>
                  </a:cubicBezTo>
                  <a:cubicBezTo>
                    <a:pt x="148716" y="-38166"/>
                    <a:pt x="269838" y="121"/>
                    <a:pt x="371051" y="20121"/>
                  </a:cubicBezTo>
                  <a:cubicBezTo>
                    <a:pt x="371051" y="20121"/>
                    <a:pt x="495237" y="40390"/>
                    <a:pt x="498345" y="197998"/>
                  </a:cubicBezTo>
                  <a:cubicBezTo>
                    <a:pt x="501408" y="355606"/>
                    <a:pt x="484562" y="314526"/>
                    <a:pt x="484562" y="314526"/>
                  </a:cubicBezTo>
                  <a:cubicBezTo>
                    <a:pt x="484562" y="314526"/>
                    <a:pt x="357268" y="263942"/>
                    <a:pt x="335827" y="151964"/>
                  </a:cubicBezTo>
                  <a:lnTo>
                    <a:pt x="348034" y="84488"/>
                  </a:ln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44642BA-95DB-4CFB-AC2E-8EE99C209993}"/>
                </a:ext>
              </a:extLst>
            </p:cNvPr>
            <p:cNvSpPr/>
            <p:nvPr/>
          </p:nvSpPr>
          <p:spPr>
            <a:xfrm>
              <a:off x="5406595" y="2448019"/>
              <a:ext cx="134130" cy="118048"/>
            </a:xfrm>
            <a:custGeom>
              <a:avLst/>
              <a:gdLst>
                <a:gd name="connsiteX0" fmla="*/ 78196 w 134130"/>
                <a:gd name="connsiteY0" fmla="*/ 116726 h 118048"/>
                <a:gd name="connsiteX1" fmla="*/ 133960 w 134130"/>
                <a:gd name="connsiteY1" fmla="*/ 34477 h 118048"/>
                <a:gd name="connsiteX2" fmla="*/ 0 w 134130"/>
                <a:gd name="connsiteY2" fmla="*/ 85646 h 118048"/>
                <a:gd name="connsiteX3" fmla="*/ 78196 w 134130"/>
                <a:gd name="connsiteY3" fmla="*/ 116726 h 118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130" h="118048">
                  <a:moveTo>
                    <a:pt x="78196" y="116726"/>
                  </a:moveTo>
                  <a:cubicBezTo>
                    <a:pt x="78196" y="116726"/>
                    <a:pt x="128239" y="135149"/>
                    <a:pt x="133960" y="34477"/>
                  </a:cubicBezTo>
                  <a:cubicBezTo>
                    <a:pt x="139681" y="-66196"/>
                    <a:pt x="0" y="85646"/>
                    <a:pt x="0" y="85646"/>
                  </a:cubicBezTo>
                  <a:lnTo>
                    <a:pt x="78196" y="116726"/>
                  </a:lnTo>
                  <a:close/>
                </a:path>
              </a:pathLst>
            </a:custGeom>
            <a:solidFill>
              <a:srgbClr val="FDD19A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CAA392C-5A52-481F-A8A7-C67F53F4E19B}"/>
                </a:ext>
              </a:extLst>
            </p:cNvPr>
            <p:cNvSpPr/>
            <p:nvPr/>
          </p:nvSpPr>
          <p:spPr>
            <a:xfrm>
              <a:off x="5492988" y="2775820"/>
              <a:ext cx="47070" cy="64862"/>
            </a:xfrm>
            <a:custGeom>
              <a:avLst/>
              <a:gdLst>
                <a:gd name="connsiteX0" fmla="*/ 34368 w 47070"/>
                <a:gd name="connsiteY0" fmla="*/ 64863 h 64862"/>
                <a:gd name="connsiteX1" fmla="*/ 0 w 47070"/>
                <a:gd name="connsiteY1" fmla="*/ 12342 h 64862"/>
                <a:gd name="connsiteX2" fmla="*/ 5495 w 47070"/>
                <a:gd name="connsiteY2" fmla="*/ 0 h 64862"/>
                <a:gd name="connsiteX3" fmla="*/ 47071 w 47070"/>
                <a:gd name="connsiteY3" fmla="*/ 60223 h 64862"/>
                <a:gd name="connsiteX4" fmla="*/ 34368 w 47070"/>
                <a:gd name="connsiteY4" fmla="*/ 64863 h 64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070" h="64862">
                  <a:moveTo>
                    <a:pt x="34368" y="64863"/>
                  </a:moveTo>
                  <a:cubicBezTo>
                    <a:pt x="29819" y="52476"/>
                    <a:pt x="14820" y="18963"/>
                    <a:pt x="0" y="12342"/>
                  </a:cubicBezTo>
                  <a:lnTo>
                    <a:pt x="5495" y="0"/>
                  </a:lnTo>
                  <a:cubicBezTo>
                    <a:pt x="28152" y="10090"/>
                    <a:pt x="45179" y="55088"/>
                    <a:pt x="47071" y="60223"/>
                  </a:cubicBezTo>
                  <a:lnTo>
                    <a:pt x="34368" y="64863"/>
                  </a:ln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B4D0EC2-D758-431F-B796-3274EB473BDB}"/>
                </a:ext>
              </a:extLst>
            </p:cNvPr>
            <p:cNvSpPr/>
            <p:nvPr/>
          </p:nvSpPr>
          <p:spPr>
            <a:xfrm>
              <a:off x="5087423" y="2737984"/>
              <a:ext cx="115033" cy="282423"/>
            </a:xfrm>
            <a:custGeom>
              <a:avLst/>
              <a:gdLst>
                <a:gd name="connsiteX0" fmla="*/ 217 w 115033"/>
                <a:gd name="connsiteY0" fmla="*/ 282424 h 282423"/>
                <a:gd name="connsiteX1" fmla="*/ 106115 w 115033"/>
                <a:gd name="connsiteY1" fmla="*/ 0 h 282423"/>
                <a:gd name="connsiteX2" fmla="*/ 115034 w 115033"/>
                <a:gd name="connsiteY2" fmla="*/ 10135 h 282423"/>
                <a:gd name="connsiteX3" fmla="*/ 13685 w 115033"/>
                <a:gd name="connsiteY3" fmla="*/ 281748 h 282423"/>
                <a:gd name="connsiteX4" fmla="*/ 217 w 115033"/>
                <a:gd name="connsiteY4" fmla="*/ 282424 h 28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033" h="282423">
                  <a:moveTo>
                    <a:pt x="217" y="282424"/>
                  </a:moveTo>
                  <a:cubicBezTo>
                    <a:pt x="-143" y="275037"/>
                    <a:pt x="-7575" y="99907"/>
                    <a:pt x="106115" y="0"/>
                  </a:cubicBezTo>
                  <a:lnTo>
                    <a:pt x="115034" y="10135"/>
                  </a:lnTo>
                  <a:cubicBezTo>
                    <a:pt x="6164" y="105808"/>
                    <a:pt x="13595" y="279992"/>
                    <a:pt x="13685" y="281748"/>
                  </a:cubicBezTo>
                  <a:lnTo>
                    <a:pt x="217" y="282424"/>
                  </a:ln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DAC2E88-F289-4F9F-A3F1-4DED3EA8000B}"/>
                </a:ext>
              </a:extLst>
            </p:cNvPr>
            <p:cNvSpPr/>
            <p:nvPr/>
          </p:nvSpPr>
          <p:spPr>
            <a:xfrm>
              <a:off x="5453965" y="2834628"/>
              <a:ext cx="162361" cy="243840"/>
            </a:xfrm>
            <a:custGeom>
              <a:avLst/>
              <a:gdLst>
                <a:gd name="connsiteX0" fmla="*/ 133210 w 162361"/>
                <a:gd name="connsiteY0" fmla="*/ 243841 h 243840"/>
                <a:gd name="connsiteX1" fmla="*/ 122850 w 162361"/>
                <a:gd name="connsiteY1" fmla="*/ 235147 h 243840"/>
                <a:gd name="connsiteX2" fmla="*/ 148885 w 162361"/>
                <a:gd name="connsiteY2" fmla="*/ 127988 h 243840"/>
                <a:gd name="connsiteX3" fmla="*/ 88977 w 162361"/>
                <a:gd name="connsiteY3" fmla="*/ 13848 h 243840"/>
                <a:gd name="connsiteX4" fmla="*/ 18439 w 162361"/>
                <a:gd name="connsiteY4" fmla="*/ 96187 h 243840"/>
                <a:gd name="connsiteX5" fmla="*/ 41637 w 162361"/>
                <a:gd name="connsiteY5" fmla="*/ 235733 h 243840"/>
                <a:gd name="connsiteX6" fmla="*/ 30376 w 162361"/>
                <a:gd name="connsiteY6" fmla="*/ 243210 h 243840"/>
                <a:gd name="connsiteX7" fmla="*/ 5286 w 162361"/>
                <a:gd name="connsiteY7" fmla="*/ 92944 h 243840"/>
                <a:gd name="connsiteX8" fmla="*/ 91140 w 162361"/>
                <a:gd name="connsiteY8" fmla="*/ 515 h 243840"/>
                <a:gd name="connsiteX9" fmla="*/ 162353 w 162361"/>
                <a:gd name="connsiteY9" fmla="*/ 127898 h 243840"/>
                <a:gd name="connsiteX10" fmla="*/ 133210 w 162361"/>
                <a:gd name="connsiteY10" fmla="*/ 243841 h 24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2361" h="243840">
                  <a:moveTo>
                    <a:pt x="133210" y="243841"/>
                  </a:moveTo>
                  <a:lnTo>
                    <a:pt x="122850" y="235147"/>
                  </a:lnTo>
                  <a:cubicBezTo>
                    <a:pt x="123075" y="234832"/>
                    <a:pt x="149291" y="202265"/>
                    <a:pt x="148885" y="127988"/>
                  </a:cubicBezTo>
                  <a:cubicBezTo>
                    <a:pt x="148390" y="42270"/>
                    <a:pt x="100734" y="15829"/>
                    <a:pt x="88977" y="13848"/>
                  </a:cubicBezTo>
                  <a:cubicBezTo>
                    <a:pt x="72311" y="11100"/>
                    <a:pt x="36051" y="24703"/>
                    <a:pt x="18439" y="96187"/>
                  </a:cubicBezTo>
                  <a:cubicBezTo>
                    <a:pt x="-119" y="171546"/>
                    <a:pt x="41231" y="235102"/>
                    <a:pt x="41637" y="235733"/>
                  </a:cubicBezTo>
                  <a:lnTo>
                    <a:pt x="30376" y="243210"/>
                  </a:lnTo>
                  <a:cubicBezTo>
                    <a:pt x="28529" y="240417"/>
                    <a:pt x="-14758" y="174248"/>
                    <a:pt x="5286" y="92944"/>
                  </a:cubicBezTo>
                  <a:cubicBezTo>
                    <a:pt x="25241" y="12001"/>
                    <a:pt x="68663" y="-3224"/>
                    <a:pt x="91140" y="515"/>
                  </a:cubicBezTo>
                  <a:cubicBezTo>
                    <a:pt x="106049" y="2992"/>
                    <a:pt x="161768" y="31865"/>
                    <a:pt x="162353" y="127898"/>
                  </a:cubicBezTo>
                  <a:cubicBezTo>
                    <a:pt x="162894" y="207671"/>
                    <a:pt x="134427" y="242399"/>
                    <a:pt x="133210" y="243841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1975A14-217A-4B50-A179-78804F88594B}"/>
                </a:ext>
              </a:extLst>
            </p:cNvPr>
            <p:cNvSpPr/>
            <p:nvPr/>
          </p:nvSpPr>
          <p:spPr>
            <a:xfrm>
              <a:off x="5056425" y="2991309"/>
              <a:ext cx="85132" cy="85132"/>
            </a:xfrm>
            <a:custGeom>
              <a:avLst/>
              <a:gdLst>
                <a:gd name="connsiteX0" fmla="*/ 85132 w 85132"/>
                <a:gd name="connsiteY0" fmla="*/ 42566 h 85132"/>
                <a:gd name="connsiteX1" fmla="*/ 42566 w 85132"/>
                <a:gd name="connsiteY1" fmla="*/ 85133 h 85132"/>
                <a:gd name="connsiteX2" fmla="*/ 0 w 85132"/>
                <a:gd name="connsiteY2" fmla="*/ 42566 h 85132"/>
                <a:gd name="connsiteX3" fmla="*/ 42566 w 85132"/>
                <a:gd name="connsiteY3" fmla="*/ 0 h 85132"/>
                <a:gd name="connsiteX4" fmla="*/ 85132 w 85132"/>
                <a:gd name="connsiteY4" fmla="*/ 42566 h 8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32" h="85132">
                  <a:moveTo>
                    <a:pt x="85132" y="42566"/>
                  </a:moveTo>
                  <a:cubicBezTo>
                    <a:pt x="85132" y="66075"/>
                    <a:pt x="66075" y="85133"/>
                    <a:pt x="42566" y="85133"/>
                  </a:cubicBezTo>
                  <a:cubicBezTo>
                    <a:pt x="19058" y="85133"/>
                    <a:pt x="0" y="66075"/>
                    <a:pt x="0" y="42566"/>
                  </a:cubicBezTo>
                  <a:cubicBezTo>
                    <a:pt x="0" y="19058"/>
                    <a:pt x="19058" y="0"/>
                    <a:pt x="42566" y="0"/>
                  </a:cubicBezTo>
                  <a:cubicBezTo>
                    <a:pt x="66075" y="0"/>
                    <a:pt x="85132" y="19058"/>
                    <a:pt x="85132" y="42566"/>
                  </a:cubicBezTo>
                  <a:close/>
                </a:path>
              </a:pathLst>
            </a:custGeom>
            <a:solidFill>
              <a:srgbClr val="575C6D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65B17CE-3E10-46E5-8DD3-E6D5E55AAA44}"/>
                </a:ext>
              </a:extLst>
            </p:cNvPr>
            <p:cNvSpPr/>
            <p:nvPr/>
          </p:nvSpPr>
          <p:spPr>
            <a:xfrm>
              <a:off x="5073136" y="3008021"/>
              <a:ext cx="51710" cy="51710"/>
            </a:xfrm>
            <a:custGeom>
              <a:avLst/>
              <a:gdLst>
                <a:gd name="connsiteX0" fmla="*/ 51710 w 51710"/>
                <a:gd name="connsiteY0" fmla="*/ 25855 h 51710"/>
                <a:gd name="connsiteX1" fmla="*/ 25855 w 51710"/>
                <a:gd name="connsiteY1" fmla="*/ 51710 h 51710"/>
                <a:gd name="connsiteX2" fmla="*/ 0 w 51710"/>
                <a:gd name="connsiteY2" fmla="*/ 25855 h 51710"/>
                <a:gd name="connsiteX3" fmla="*/ 25855 w 51710"/>
                <a:gd name="connsiteY3" fmla="*/ 0 h 51710"/>
                <a:gd name="connsiteX4" fmla="*/ 51710 w 51710"/>
                <a:gd name="connsiteY4" fmla="*/ 25855 h 51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10" h="51710">
                  <a:moveTo>
                    <a:pt x="51710" y="25855"/>
                  </a:moveTo>
                  <a:cubicBezTo>
                    <a:pt x="51710" y="40134"/>
                    <a:pt x="40134" y="51710"/>
                    <a:pt x="25855" y="51710"/>
                  </a:cubicBezTo>
                  <a:cubicBezTo>
                    <a:pt x="11576" y="51710"/>
                    <a:pt x="0" y="40134"/>
                    <a:pt x="0" y="25855"/>
                  </a:cubicBezTo>
                  <a:cubicBezTo>
                    <a:pt x="0" y="11576"/>
                    <a:pt x="11576" y="0"/>
                    <a:pt x="25855" y="0"/>
                  </a:cubicBezTo>
                  <a:cubicBezTo>
                    <a:pt x="40135" y="0"/>
                    <a:pt x="51710" y="11576"/>
                    <a:pt x="51710" y="25855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FAC71DD-61A9-4EF9-A87D-07053E438DFC}"/>
                </a:ext>
              </a:extLst>
            </p:cNvPr>
            <p:cNvSpPr/>
            <p:nvPr/>
          </p:nvSpPr>
          <p:spPr>
            <a:xfrm>
              <a:off x="5475196" y="3055812"/>
              <a:ext cx="36575" cy="36575"/>
            </a:xfrm>
            <a:custGeom>
              <a:avLst/>
              <a:gdLst>
                <a:gd name="connsiteX0" fmla="*/ 36576 w 36575"/>
                <a:gd name="connsiteY0" fmla="*/ 18288 h 36575"/>
                <a:gd name="connsiteX1" fmla="*/ 18288 w 36575"/>
                <a:gd name="connsiteY1" fmla="*/ 36575 h 36575"/>
                <a:gd name="connsiteX2" fmla="*/ 0 w 36575"/>
                <a:gd name="connsiteY2" fmla="*/ 18288 h 36575"/>
                <a:gd name="connsiteX3" fmla="*/ 18288 w 36575"/>
                <a:gd name="connsiteY3" fmla="*/ 0 h 36575"/>
                <a:gd name="connsiteX4" fmla="*/ 36576 w 36575"/>
                <a:gd name="connsiteY4" fmla="*/ 18288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5">
                  <a:moveTo>
                    <a:pt x="36576" y="18288"/>
                  </a:moveTo>
                  <a:cubicBezTo>
                    <a:pt x="36576" y="28388"/>
                    <a:pt x="28388" y="36575"/>
                    <a:pt x="18288" y="36575"/>
                  </a:cubicBezTo>
                  <a:cubicBezTo>
                    <a:pt x="8187" y="36575"/>
                    <a:pt x="0" y="28388"/>
                    <a:pt x="0" y="18288"/>
                  </a:cubicBezTo>
                  <a:cubicBezTo>
                    <a:pt x="0" y="8188"/>
                    <a:pt x="8187" y="0"/>
                    <a:pt x="18288" y="0"/>
                  </a:cubicBezTo>
                  <a:cubicBezTo>
                    <a:pt x="28388" y="0"/>
                    <a:pt x="36576" y="8188"/>
                    <a:pt x="36576" y="18288"/>
                  </a:cubicBezTo>
                  <a:close/>
                </a:path>
              </a:pathLst>
            </a:custGeom>
            <a:solidFill>
              <a:srgbClr val="575C6D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9FCE696-CF44-417F-82DC-046E5C4836E9}"/>
                </a:ext>
              </a:extLst>
            </p:cNvPr>
            <p:cNvSpPr/>
            <p:nvPr/>
          </p:nvSpPr>
          <p:spPr>
            <a:xfrm>
              <a:off x="5563752" y="3055812"/>
              <a:ext cx="36575" cy="36575"/>
            </a:xfrm>
            <a:custGeom>
              <a:avLst/>
              <a:gdLst>
                <a:gd name="connsiteX0" fmla="*/ 36576 w 36575"/>
                <a:gd name="connsiteY0" fmla="*/ 18288 h 36575"/>
                <a:gd name="connsiteX1" fmla="*/ 18288 w 36575"/>
                <a:gd name="connsiteY1" fmla="*/ 36575 h 36575"/>
                <a:gd name="connsiteX2" fmla="*/ 0 w 36575"/>
                <a:gd name="connsiteY2" fmla="*/ 18288 h 36575"/>
                <a:gd name="connsiteX3" fmla="*/ 18288 w 36575"/>
                <a:gd name="connsiteY3" fmla="*/ 0 h 36575"/>
                <a:gd name="connsiteX4" fmla="*/ 36576 w 36575"/>
                <a:gd name="connsiteY4" fmla="*/ 18288 h 36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575" h="36575">
                  <a:moveTo>
                    <a:pt x="36576" y="18288"/>
                  </a:moveTo>
                  <a:cubicBezTo>
                    <a:pt x="36576" y="28388"/>
                    <a:pt x="28388" y="36575"/>
                    <a:pt x="18288" y="36575"/>
                  </a:cubicBezTo>
                  <a:cubicBezTo>
                    <a:pt x="8188" y="36575"/>
                    <a:pt x="0" y="28388"/>
                    <a:pt x="0" y="18288"/>
                  </a:cubicBezTo>
                  <a:cubicBezTo>
                    <a:pt x="0" y="8188"/>
                    <a:pt x="8188" y="0"/>
                    <a:pt x="18288" y="0"/>
                  </a:cubicBezTo>
                  <a:cubicBezTo>
                    <a:pt x="28388" y="0"/>
                    <a:pt x="36576" y="8188"/>
                    <a:pt x="36576" y="18288"/>
                  </a:cubicBezTo>
                  <a:close/>
                </a:path>
              </a:pathLst>
            </a:custGeom>
            <a:solidFill>
              <a:srgbClr val="575C6D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8DB379D-562E-4002-A902-FB6CCFE00B4C}"/>
                </a:ext>
              </a:extLst>
            </p:cNvPr>
            <p:cNvSpPr/>
            <p:nvPr/>
          </p:nvSpPr>
          <p:spPr>
            <a:xfrm>
              <a:off x="5211465" y="2761406"/>
              <a:ext cx="135" cy="540"/>
            </a:xfrm>
            <a:custGeom>
              <a:avLst/>
              <a:gdLst>
                <a:gd name="connsiteX0" fmla="*/ 135 w 135"/>
                <a:gd name="connsiteY0" fmla="*/ 541 h 540"/>
                <a:gd name="connsiteX1" fmla="*/ 0 w 135"/>
                <a:gd name="connsiteY1" fmla="*/ 0 h 540"/>
                <a:gd name="connsiteX2" fmla="*/ 135 w 135"/>
                <a:gd name="connsiteY2" fmla="*/ 541 h 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" h="540">
                  <a:moveTo>
                    <a:pt x="135" y="541"/>
                  </a:moveTo>
                  <a:cubicBezTo>
                    <a:pt x="135" y="180"/>
                    <a:pt x="0" y="0"/>
                    <a:pt x="0" y="0"/>
                  </a:cubicBezTo>
                  <a:lnTo>
                    <a:pt x="135" y="541"/>
                  </a:lnTo>
                  <a:close/>
                </a:path>
              </a:pathLst>
            </a:custGeom>
            <a:solidFill>
              <a:srgbClr val="F0F2F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D4F4272-AFA1-4F54-9AAD-6CFC900CBE9C}"/>
                </a:ext>
              </a:extLst>
            </p:cNvPr>
            <p:cNvSpPr/>
            <p:nvPr/>
          </p:nvSpPr>
          <p:spPr>
            <a:xfrm>
              <a:off x="5422630" y="2761406"/>
              <a:ext cx="135" cy="540"/>
            </a:xfrm>
            <a:custGeom>
              <a:avLst/>
              <a:gdLst>
                <a:gd name="connsiteX0" fmla="*/ 0 w 135"/>
                <a:gd name="connsiteY0" fmla="*/ 541 h 540"/>
                <a:gd name="connsiteX1" fmla="*/ 135 w 135"/>
                <a:gd name="connsiteY1" fmla="*/ 0 h 540"/>
                <a:gd name="connsiteX2" fmla="*/ 0 w 135"/>
                <a:gd name="connsiteY2" fmla="*/ 541 h 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" h="540">
                  <a:moveTo>
                    <a:pt x="0" y="541"/>
                  </a:moveTo>
                  <a:lnTo>
                    <a:pt x="135" y="0"/>
                  </a:lnTo>
                  <a:cubicBezTo>
                    <a:pt x="90" y="0"/>
                    <a:pt x="0" y="180"/>
                    <a:pt x="0" y="541"/>
                  </a:cubicBezTo>
                  <a:close/>
                </a:path>
              </a:pathLst>
            </a:custGeom>
            <a:solidFill>
              <a:srgbClr val="F0F2F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6904773A-B99E-4550-8BD2-5E5AB8FE6FC7}"/>
              </a:ext>
            </a:extLst>
          </p:cNvPr>
          <p:cNvGrpSpPr/>
          <p:nvPr/>
        </p:nvGrpSpPr>
        <p:grpSpPr>
          <a:xfrm>
            <a:off x="909567" y="1903156"/>
            <a:ext cx="966144" cy="966178"/>
            <a:chOff x="2594818" y="2442799"/>
            <a:chExt cx="966144" cy="966178"/>
          </a:xfrm>
        </p:grpSpPr>
        <p:grpSp>
          <p:nvGrpSpPr>
            <p:cNvPr id="169" name="Graphic 3">
              <a:extLst>
                <a:ext uri="{FF2B5EF4-FFF2-40B4-BE49-F238E27FC236}">
                  <a16:creationId xmlns:a16="http://schemas.microsoft.com/office/drawing/2014/main" id="{B9574A05-B9E8-4D27-AD9A-3F8CEC1FAD3C}"/>
                </a:ext>
              </a:extLst>
            </p:cNvPr>
            <p:cNvGrpSpPr/>
            <p:nvPr/>
          </p:nvGrpSpPr>
          <p:grpSpPr>
            <a:xfrm>
              <a:off x="2594818" y="2442799"/>
              <a:ext cx="966144" cy="966178"/>
              <a:chOff x="10948636" y="1966746"/>
              <a:chExt cx="1237981" cy="1238025"/>
            </a:xfrm>
          </p:grpSpPr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BEA560F4-4768-4E79-91A6-712BA451F5E3}"/>
                  </a:ext>
                </a:extLst>
              </p:cNvPr>
              <p:cNvSpPr/>
              <p:nvPr/>
            </p:nvSpPr>
            <p:spPr>
              <a:xfrm>
                <a:off x="10948636" y="1966746"/>
                <a:ext cx="1237981" cy="1237980"/>
              </a:xfrm>
              <a:custGeom>
                <a:avLst/>
                <a:gdLst>
                  <a:gd name="connsiteX0" fmla="*/ 1237981 w 1237981"/>
                  <a:gd name="connsiteY0" fmla="*/ 618990 h 1237980"/>
                  <a:gd name="connsiteX1" fmla="*/ 618991 w 1237981"/>
                  <a:gd name="connsiteY1" fmla="*/ 1237981 h 1237980"/>
                  <a:gd name="connsiteX2" fmla="*/ 1 w 1237981"/>
                  <a:gd name="connsiteY2" fmla="*/ 618990 h 1237980"/>
                  <a:gd name="connsiteX3" fmla="*/ 618991 w 1237981"/>
                  <a:gd name="connsiteY3" fmla="*/ 0 h 1237980"/>
                  <a:gd name="connsiteX4" fmla="*/ 1237981 w 1237981"/>
                  <a:gd name="connsiteY4" fmla="*/ 618990 h 1237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7981" h="1237980">
                    <a:moveTo>
                      <a:pt x="1237981" y="618990"/>
                    </a:moveTo>
                    <a:cubicBezTo>
                      <a:pt x="1237981" y="960849"/>
                      <a:pt x="960849" y="1237981"/>
                      <a:pt x="618991" y="1237981"/>
                    </a:cubicBezTo>
                    <a:cubicBezTo>
                      <a:pt x="277132" y="1237981"/>
                      <a:pt x="1" y="960849"/>
                      <a:pt x="1" y="618990"/>
                    </a:cubicBezTo>
                    <a:cubicBezTo>
                      <a:pt x="1" y="277131"/>
                      <a:pt x="277133" y="0"/>
                      <a:pt x="618991" y="0"/>
                    </a:cubicBezTo>
                    <a:cubicBezTo>
                      <a:pt x="960850" y="0"/>
                      <a:pt x="1237981" y="277131"/>
                      <a:pt x="1237981" y="6189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 dirty="0">
                  <a:latin typeface="Segoe UI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38AB0550-EB37-47AB-A72B-264D2772B362}"/>
                  </a:ext>
                </a:extLst>
              </p:cNvPr>
              <p:cNvSpPr/>
              <p:nvPr/>
            </p:nvSpPr>
            <p:spPr>
              <a:xfrm>
                <a:off x="11266923" y="2098637"/>
                <a:ext cx="590173" cy="591531"/>
              </a:xfrm>
              <a:custGeom>
                <a:avLst/>
                <a:gdLst>
                  <a:gd name="connsiteX0" fmla="*/ 313496 w 590173"/>
                  <a:gd name="connsiteY0" fmla="*/ 591240 h 591531"/>
                  <a:gd name="connsiteX1" fmla="*/ 22604 w 590173"/>
                  <a:gd name="connsiteY1" fmla="*/ 471334 h 591531"/>
                  <a:gd name="connsiteX2" fmla="*/ 257777 w 590173"/>
                  <a:gd name="connsiteY2" fmla="*/ 943 h 591531"/>
                  <a:gd name="connsiteX3" fmla="*/ 523400 w 590173"/>
                  <a:gd name="connsiteY3" fmla="*/ 164947 h 591531"/>
                  <a:gd name="connsiteX4" fmla="*/ 313496 w 590173"/>
                  <a:gd name="connsiteY4" fmla="*/ 591240 h 59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0173" h="591531">
                    <a:moveTo>
                      <a:pt x="313496" y="591240"/>
                    </a:moveTo>
                    <a:cubicBezTo>
                      <a:pt x="310388" y="591330"/>
                      <a:pt x="106926" y="602862"/>
                      <a:pt x="22604" y="471334"/>
                    </a:cubicBezTo>
                    <a:cubicBezTo>
                      <a:pt x="-61718" y="339806"/>
                      <a:pt x="106160" y="10222"/>
                      <a:pt x="257777" y="943"/>
                    </a:cubicBezTo>
                    <a:cubicBezTo>
                      <a:pt x="409394" y="-8336"/>
                      <a:pt x="460969" y="51212"/>
                      <a:pt x="523400" y="164947"/>
                    </a:cubicBezTo>
                    <a:cubicBezTo>
                      <a:pt x="585830" y="278682"/>
                      <a:pt x="704160" y="581196"/>
                      <a:pt x="313496" y="59124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56E22B04-B7B0-47F3-92A2-23C7A38C8A3D}"/>
                  </a:ext>
                </a:extLst>
              </p:cNvPr>
              <p:cNvSpPr/>
              <p:nvPr/>
            </p:nvSpPr>
            <p:spPr>
              <a:xfrm>
                <a:off x="11356217" y="2394376"/>
                <a:ext cx="84630" cy="126020"/>
              </a:xfrm>
              <a:custGeom>
                <a:avLst/>
                <a:gdLst>
                  <a:gd name="connsiteX0" fmla="*/ 49343 w 84630"/>
                  <a:gd name="connsiteY0" fmla="*/ 60 h 126020"/>
                  <a:gd name="connsiteX1" fmla="*/ 605 w 84630"/>
                  <a:gd name="connsiteY1" fmla="*/ 36365 h 126020"/>
                  <a:gd name="connsiteX2" fmla="*/ 72540 w 84630"/>
                  <a:gd name="connsiteY2" fmla="*/ 124561 h 126020"/>
                  <a:gd name="connsiteX3" fmla="*/ 49343 w 84630"/>
                  <a:gd name="connsiteY3" fmla="*/ 60 h 126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630" h="126020">
                    <a:moveTo>
                      <a:pt x="49343" y="60"/>
                    </a:moveTo>
                    <a:cubicBezTo>
                      <a:pt x="49343" y="60"/>
                      <a:pt x="-6377" y="-3093"/>
                      <a:pt x="605" y="36365"/>
                    </a:cubicBezTo>
                    <a:cubicBezTo>
                      <a:pt x="7587" y="75823"/>
                      <a:pt x="35424" y="136182"/>
                      <a:pt x="72540" y="124561"/>
                    </a:cubicBezTo>
                    <a:cubicBezTo>
                      <a:pt x="109701" y="112939"/>
                      <a:pt x="49343" y="60"/>
                      <a:pt x="49343" y="60"/>
                    </a:cubicBezTo>
                    <a:close/>
                  </a:path>
                </a:pathLst>
              </a:custGeom>
              <a:solidFill>
                <a:srgbClr val="F3BA85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897D5183-9374-489B-A788-C1127AAD60F3}"/>
                  </a:ext>
                </a:extLst>
              </p:cNvPr>
              <p:cNvSpPr/>
              <p:nvPr/>
            </p:nvSpPr>
            <p:spPr>
              <a:xfrm>
                <a:off x="11685037" y="2394376"/>
                <a:ext cx="84630" cy="126020"/>
              </a:xfrm>
              <a:custGeom>
                <a:avLst/>
                <a:gdLst>
                  <a:gd name="connsiteX0" fmla="*/ 35288 w 84630"/>
                  <a:gd name="connsiteY0" fmla="*/ 60 h 126020"/>
                  <a:gd name="connsiteX1" fmla="*/ 84026 w 84630"/>
                  <a:gd name="connsiteY1" fmla="*/ 36365 h 126020"/>
                  <a:gd name="connsiteX2" fmla="*/ 12091 w 84630"/>
                  <a:gd name="connsiteY2" fmla="*/ 124561 h 126020"/>
                  <a:gd name="connsiteX3" fmla="*/ 35288 w 84630"/>
                  <a:gd name="connsiteY3" fmla="*/ 60 h 126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630" h="126020">
                    <a:moveTo>
                      <a:pt x="35288" y="60"/>
                    </a:moveTo>
                    <a:cubicBezTo>
                      <a:pt x="35288" y="60"/>
                      <a:pt x="91008" y="-3093"/>
                      <a:pt x="84026" y="36365"/>
                    </a:cubicBezTo>
                    <a:cubicBezTo>
                      <a:pt x="77044" y="75823"/>
                      <a:pt x="49207" y="136182"/>
                      <a:pt x="12091" y="124561"/>
                    </a:cubicBezTo>
                    <a:cubicBezTo>
                      <a:pt x="-25070" y="112939"/>
                      <a:pt x="35288" y="60"/>
                      <a:pt x="35288" y="60"/>
                    </a:cubicBezTo>
                    <a:close/>
                  </a:path>
                </a:pathLst>
              </a:custGeom>
              <a:solidFill>
                <a:srgbClr val="F3BA85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A3CC5666-AA52-40FC-A05E-279276AB85FC}"/>
                  </a:ext>
                </a:extLst>
              </p:cNvPr>
              <p:cNvSpPr/>
              <p:nvPr/>
            </p:nvSpPr>
            <p:spPr>
              <a:xfrm>
                <a:off x="11405515" y="2587808"/>
                <a:ext cx="291657" cy="446428"/>
              </a:xfrm>
              <a:custGeom>
                <a:avLst/>
                <a:gdLst>
                  <a:gd name="connsiteX0" fmla="*/ 30990 w 291657"/>
                  <a:gd name="connsiteY0" fmla="*/ 107294 h 446428"/>
                  <a:gd name="connsiteX1" fmla="*/ 72745 w 291657"/>
                  <a:gd name="connsiteY1" fmla="*/ 0 h 446428"/>
                  <a:gd name="connsiteX2" fmla="*/ 241388 w 291657"/>
                  <a:gd name="connsiteY2" fmla="*/ 0 h 446428"/>
                  <a:gd name="connsiteX3" fmla="*/ 291658 w 291657"/>
                  <a:gd name="connsiteY3" fmla="*/ 100583 h 446428"/>
                  <a:gd name="connsiteX4" fmla="*/ 150085 w 291657"/>
                  <a:gd name="connsiteY4" fmla="*/ 446428 h 446428"/>
                  <a:gd name="connsiteX5" fmla="*/ 0 w 291657"/>
                  <a:gd name="connsiteY5" fmla="*/ 111438 h 446428"/>
                  <a:gd name="connsiteX6" fmla="*/ 30990 w 291657"/>
                  <a:gd name="connsiteY6" fmla="*/ 107294 h 44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657" h="446428">
                    <a:moveTo>
                      <a:pt x="30990" y="107294"/>
                    </a:moveTo>
                    <a:cubicBezTo>
                      <a:pt x="30990" y="107294"/>
                      <a:pt x="84367" y="100538"/>
                      <a:pt x="72745" y="0"/>
                    </a:cubicBezTo>
                    <a:lnTo>
                      <a:pt x="241388" y="0"/>
                    </a:lnTo>
                    <a:cubicBezTo>
                      <a:pt x="241388" y="0"/>
                      <a:pt x="216165" y="92340"/>
                      <a:pt x="291658" y="100583"/>
                    </a:cubicBezTo>
                    <a:lnTo>
                      <a:pt x="150085" y="446428"/>
                    </a:lnTo>
                    <a:lnTo>
                      <a:pt x="0" y="111438"/>
                    </a:lnTo>
                    <a:lnTo>
                      <a:pt x="30990" y="107294"/>
                    </a:lnTo>
                    <a:close/>
                  </a:path>
                </a:pathLst>
              </a:custGeom>
              <a:solidFill>
                <a:srgbClr val="F3BA85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BE34CA80-94E5-423B-A08E-F306C0EF522F}"/>
                  </a:ext>
                </a:extLst>
              </p:cNvPr>
              <p:cNvSpPr/>
              <p:nvPr/>
            </p:nvSpPr>
            <p:spPr>
              <a:xfrm>
                <a:off x="11390747" y="2162576"/>
                <a:ext cx="343160" cy="488751"/>
              </a:xfrm>
              <a:custGeom>
                <a:avLst/>
                <a:gdLst>
                  <a:gd name="connsiteX0" fmla="*/ 146341 w 343160"/>
                  <a:gd name="connsiteY0" fmla="*/ 470 h 488751"/>
                  <a:gd name="connsiteX1" fmla="*/ 3237 w 343160"/>
                  <a:gd name="connsiteY1" fmla="*/ 134295 h 488751"/>
                  <a:gd name="connsiteX2" fmla="*/ 160664 w 343160"/>
                  <a:gd name="connsiteY2" fmla="*/ 488609 h 488751"/>
                  <a:gd name="connsiteX3" fmla="*/ 342866 w 343160"/>
                  <a:gd name="connsiteY3" fmla="*/ 189203 h 488751"/>
                  <a:gd name="connsiteX4" fmla="*/ 146341 w 343160"/>
                  <a:gd name="connsiteY4" fmla="*/ 470 h 488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160" h="488751">
                    <a:moveTo>
                      <a:pt x="146341" y="470"/>
                    </a:moveTo>
                    <a:cubicBezTo>
                      <a:pt x="146341" y="470"/>
                      <a:pt x="20218" y="6641"/>
                      <a:pt x="3237" y="134295"/>
                    </a:cubicBezTo>
                    <a:cubicBezTo>
                      <a:pt x="-13745" y="261949"/>
                      <a:pt x="35713" y="483203"/>
                      <a:pt x="160664" y="488609"/>
                    </a:cubicBezTo>
                    <a:cubicBezTo>
                      <a:pt x="297867" y="494554"/>
                      <a:pt x="347505" y="313749"/>
                      <a:pt x="342866" y="189203"/>
                    </a:cubicBezTo>
                    <a:cubicBezTo>
                      <a:pt x="338226" y="64657"/>
                      <a:pt x="280931" y="-6512"/>
                      <a:pt x="146341" y="470"/>
                    </a:cubicBezTo>
                    <a:close/>
                  </a:path>
                </a:pathLst>
              </a:custGeom>
              <a:solidFill>
                <a:srgbClr val="FDD19A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AD9C4DFA-BC31-4A9B-8F5B-AAA0EA7EF732}"/>
                  </a:ext>
                </a:extLst>
              </p:cNvPr>
              <p:cNvSpPr/>
              <p:nvPr/>
            </p:nvSpPr>
            <p:spPr>
              <a:xfrm>
                <a:off x="11412541" y="2146642"/>
                <a:ext cx="377792" cy="328963"/>
              </a:xfrm>
              <a:custGeom>
                <a:avLst/>
                <a:gdLst>
                  <a:gd name="connsiteX0" fmla="*/ 0 w 377792"/>
                  <a:gd name="connsiteY0" fmla="*/ 50457 h 328963"/>
                  <a:gd name="connsiteX1" fmla="*/ 361296 w 377792"/>
                  <a:gd name="connsiteY1" fmla="*/ 328962 h 328963"/>
                  <a:gd name="connsiteX2" fmla="*/ 361296 w 377792"/>
                  <a:gd name="connsiteY2" fmla="*/ 180408 h 328963"/>
                  <a:gd name="connsiteX3" fmla="*/ 0 w 377792"/>
                  <a:gd name="connsiteY3" fmla="*/ 50457 h 328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792" h="328963">
                    <a:moveTo>
                      <a:pt x="0" y="50457"/>
                    </a:moveTo>
                    <a:cubicBezTo>
                      <a:pt x="0" y="50457"/>
                      <a:pt x="112970" y="329728"/>
                      <a:pt x="361296" y="328962"/>
                    </a:cubicBezTo>
                    <a:cubicBezTo>
                      <a:pt x="361296" y="328962"/>
                      <a:pt x="398412" y="263198"/>
                      <a:pt x="361296" y="180408"/>
                    </a:cubicBezTo>
                    <a:cubicBezTo>
                      <a:pt x="324135" y="97618"/>
                      <a:pt x="212741" y="-89584"/>
                      <a:pt x="0" y="5045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E526EEF2-2FAA-46F5-8BE6-632DE1C7E942}"/>
                  </a:ext>
                </a:extLst>
              </p:cNvPr>
              <p:cNvSpPr/>
              <p:nvPr/>
            </p:nvSpPr>
            <p:spPr>
              <a:xfrm>
                <a:off x="11357636" y="2163624"/>
                <a:ext cx="150778" cy="222724"/>
              </a:xfrm>
              <a:custGeom>
                <a:avLst/>
                <a:gdLst>
                  <a:gd name="connsiteX0" fmla="*/ 150263 w 150778"/>
                  <a:gd name="connsiteY0" fmla="*/ 729 h 222724"/>
                  <a:gd name="connsiteX1" fmla="*/ 36302 w 150778"/>
                  <a:gd name="connsiteY1" fmla="*/ 211533 h 222724"/>
                  <a:gd name="connsiteX2" fmla="*/ 150263 w 150778"/>
                  <a:gd name="connsiteY2" fmla="*/ 729 h 22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0778" h="222724">
                    <a:moveTo>
                      <a:pt x="150263" y="729"/>
                    </a:moveTo>
                    <a:cubicBezTo>
                      <a:pt x="157605" y="1404"/>
                      <a:pt x="84950" y="139463"/>
                      <a:pt x="36302" y="211533"/>
                    </a:cubicBezTo>
                    <a:cubicBezTo>
                      <a:pt x="-12345" y="283603"/>
                      <a:pt x="-42074" y="-16658"/>
                      <a:pt x="150263" y="72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7EC3FBC0-B20D-4131-A2A2-DCBBDAC3713A}"/>
                  </a:ext>
                </a:extLst>
              </p:cNvPr>
              <p:cNvSpPr/>
              <p:nvPr/>
            </p:nvSpPr>
            <p:spPr>
              <a:xfrm>
                <a:off x="11117235" y="2681634"/>
                <a:ext cx="902630" cy="523137"/>
              </a:xfrm>
              <a:custGeom>
                <a:avLst/>
                <a:gdLst>
                  <a:gd name="connsiteX0" fmla="*/ 450392 w 902630"/>
                  <a:gd name="connsiteY0" fmla="*/ 523137 h 523137"/>
                  <a:gd name="connsiteX1" fmla="*/ 902630 w 902630"/>
                  <a:gd name="connsiteY1" fmla="*/ 326747 h 523137"/>
                  <a:gd name="connsiteX2" fmla="*/ 820561 w 902630"/>
                  <a:gd name="connsiteY2" fmla="*/ 97024 h 523137"/>
                  <a:gd name="connsiteX3" fmla="*/ 576874 w 902630"/>
                  <a:gd name="connsiteY3" fmla="*/ 0 h 523137"/>
                  <a:gd name="connsiteX4" fmla="*/ 432959 w 902630"/>
                  <a:gd name="connsiteY4" fmla="*/ 315441 h 523137"/>
                  <a:gd name="connsiteX5" fmla="*/ 319224 w 902630"/>
                  <a:gd name="connsiteY5" fmla="*/ 13513 h 523137"/>
                  <a:gd name="connsiteX6" fmla="*/ 96393 w 902630"/>
                  <a:gd name="connsiteY6" fmla="*/ 87340 h 523137"/>
                  <a:gd name="connsiteX7" fmla="*/ 0 w 902630"/>
                  <a:gd name="connsiteY7" fmla="*/ 328819 h 523137"/>
                  <a:gd name="connsiteX8" fmla="*/ 450392 w 902630"/>
                  <a:gd name="connsiteY8" fmla="*/ 523137 h 52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2630" h="523137">
                    <a:moveTo>
                      <a:pt x="450392" y="523137"/>
                    </a:moveTo>
                    <a:cubicBezTo>
                      <a:pt x="628854" y="523137"/>
                      <a:pt x="789660" y="447554"/>
                      <a:pt x="902630" y="326747"/>
                    </a:cubicBezTo>
                    <a:cubicBezTo>
                      <a:pt x="893847" y="251299"/>
                      <a:pt x="872451" y="146257"/>
                      <a:pt x="820561" y="97024"/>
                    </a:cubicBezTo>
                    <a:cubicBezTo>
                      <a:pt x="734707" y="15540"/>
                      <a:pt x="576874" y="0"/>
                      <a:pt x="576874" y="0"/>
                    </a:cubicBezTo>
                    <a:lnTo>
                      <a:pt x="432959" y="315441"/>
                    </a:lnTo>
                    <a:lnTo>
                      <a:pt x="319224" y="13513"/>
                    </a:lnTo>
                    <a:cubicBezTo>
                      <a:pt x="319224" y="13513"/>
                      <a:pt x="198552" y="-180"/>
                      <a:pt x="96393" y="87340"/>
                    </a:cubicBezTo>
                    <a:cubicBezTo>
                      <a:pt x="36440" y="138735"/>
                      <a:pt x="10855" y="247650"/>
                      <a:pt x="0" y="328819"/>
                    </a:cubicBezTo>
                    <a:cubicBezTo>
                      <a:pt x="112924" y="448410"/>
                      <a:pt x="272919" y="523137"/>
                      <a:pt x="450392" y="52313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grpSp>
            <p:nvGrpSpPr>
              <p:cNvPr id="180" name="Graphic 3">
                <a:extLst>
                  <a:ext uri="{FF2B5EF4-FFF2-40B4-BE49-F238E27FC236}">
                    <a16:creationId xmlns:a16="http://schemas.microsoft.com/office/drawing/2014/main" id="{D3967B95-A4F3-42A0-8BA8-294C73CCAB8D}"/>
                  </a:ext>
                </a:extLst>
              </p:cNvPr>
              <p:cNvGrpSpPr/>
              <p:nvPr/>
            </p:nvGrpSpPr>
            <p:grpSpPr>
              <a:xfrm>
                <a:off x="11701587" y="2895366"/>
                <a:ext cx="136121" cy="136122"/>
                <a:chOff x="11701587" y="2895366"/>
                <a:chExt cx="136121" cy="136122"/>
              </a:xfrm>
              <a:solidFill>
                <a:srgbClr val="EF5161"/>
              </a:solidFill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5A75EDD1-AC91-4CF8-B2CA-515C702A5ADA}"/>
                    </a:ext>
                  </a:extLst>
                </p:cNvPr>
                <p:cNvSpPr/>
                <p:nvPr/>
              </p:nvSpPr>
              <p:spPr>
                <a:xfrm>
                  <a:off x="11747216" y="2895366"/>
                  <a:ext cx="44818" cy="136122"/>
                </a:xfrm>
                <a:custGeom>
                  <a:avLst/>
                  <a:gdLst>
                    <a:gd name="connsiteX0" fmla="*/ 30179 w 44818"/>
                    <a:gd name="connsiteY0" fmla="*/ 136122 h 136122"/>
                    <a:gd name="connsiteX1" fmla="*/ 14639 w 44818"/>
                    <a:gd name="connsiteY1" fmla="*/ 136122 h 136122"/>
                    <a:gd name="connsiteX2" fmla="*/ 0 w 44818"/>
                    <a:gd name="connsiteY2" fmla="*/ 121483 h 136122"/>
                    <a:gd name="connsiteX3" fmla="*/ 0 w 44818"/>
                    <a:gd name="connsiteY3" fmla="*/ 14639 h 136122"/>
                    <a:gd name="connsiteX4" fmla="*/ 14639 w 44818"/>
                    <a:gd name="connsiteY4" fmla="*/ 0 h 136122"/>
                    <a:gd name="connsiteX5" fmla="*/ 30179 w 44818"/>
                    <a:gd name="connsiteY5" fmla="*/ 0 h 136122"/>
                    <a:gd name="connsiteX6" fmla="*/ 44818 w 44818"/>
                    <a:gd name="connsiteY6" fmla="*/ 14639 h 136122"/>
                    <a:gd name="connsiteX7" fmla="*/ 44818 w 44818"/>
                    <a:gd name="connsiteY7" fmla="*/ 121483 h 136122"/>
                    <a:gd name="connsiteX8" fmla="*/ 30179 w 44818"/>
                    <a:gd name="connsiteY8" fmla="*/ 136122 h 136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818" h="136122">
                      <a:moveTo>
                        <a:pt x="30179" y="136122"/>
                      </a:moveTo>
                      <a:lnTo>
                        <a:pt x="14639" y="136122"/>
                      </a:lnTo>
                      <a:cubicBezTo>
                        <a:pt x="6576" y="136122"/>
                        <a:pt x="0" y="129546"/>
                        <a:pt x="0" y="121483"/>
                      </a:cubicBezTo>
                      <a:lnTo>
                        <a:pt x="0" y="14639"/>
                      </a:lnTo>
                      <a:cubicBezTo>
                        <a:pt x="0" y="6576"/>
                        <a:pt x="6576" y="0"/>
                        <a:pt x="14639" y="0"/>
                      </a:cubicBezTo>
                      <a:lnTo>
                        <a:pt x="30179" y="0"/>
                      </a:lnTo>
                      <a:cubicBezTo>
                        <a:pt x="38242" y="0"/>
                        <a:pt x="44818" y="6576"/>
                        <a:pt x="44818" y="14639"/>
                      </a:cubicBezTo>
                      <a:lnTo>
                        <a:pt x="44818" y="121483"/>
                      </a:lnTo>
                      <a:cubicBezTo>
                        <a:pt x="44818" y="129546"/>
                        <a:pt x="38242" y="136122"/>
                        <a:pt x="30179" y="13612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55FD403D-E667-485A-A82D-2395BDE8239F}"/>
                    </a:ext>
                  </a:extLst>
                </p:cNvPr>
                <p:cNvSpPr/>
                <p:nvPr/>
              </p:nvSpPr>
              <p:spPr>
                <a:xfrm>
                  <a:off x="11701587" y="2941041"/>
                  <a:ext cx="136121" cy="44818"/>
                </a:xfrm>
                <a:custGeom>
                  <a:avLst/>
                  <a:gdLst>
                    <a:gd name="connsiteX0" fmla="*/ 0 w 136121"/>
                    <a:gd name="connsiteY0" fmla="*/ 30179 h 44818"/>
                    <a:gd name="connsiteX1" fmla="*/ 0 w 136121"/>
                    <a:gd name="connsiteY1" fmla="*/ 14639 h 44818"/>
                    <a:gd name="connsiteX2" fmla="*/ 14639 w 136121"/>
                    <a:gd name="connsiteY2" fmla="*/ 0 h 44818"/>
                    <a:gd name="connsiteX3" fmla="*/ 121483 w 136121"/>
                    <a:gd name="connsiteY3" fmla="*/ 0 h 44818"/>
                    <a:gd name="connsiteX4" fmla="*/ 136122 w 136121"/>
                    <a:gd name="connsiteY4" fmla="*/ 14639 h 44818"/>
                    <a:gd name="connsiteX5" fmla="*/ 136122 w 136121"/>
                    <a:gd name="connsiteY5" fmla="*/ 30179 h 44818"/>
                    <a:gd name="connsiteX6" fmla="*/ 121483 w 136121"/>
                    <a:gd name="connsiteY6" fmla="*/ 44818 h 44818"/>
                    <a:gd name="connsiteX7" fmla="*/ 14639 w 136121"/>
                    <a:gd name="connsiteY7" fmla="*/ 44818 h 44818"/>
                    <a:gd name="connsiteX8" fmla="*/ 0 w 136121"/>
                    <a:gd name="connsiteY8" fmla="*/ 30179 h 44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6121" h="44818">
                      <a:moveTo>
                        <a:pt x="0" y="30179"/>
                      </a:moveTo>
                      <a:lnTo>
                        <a:pt x="0" y="14639"/>
                      </a:lnTo>
                      <a:cubicBezTo>
                        <a:pt x="0" y="6576"/>
                        <a:pt x="6576" y="0"/>
                        <a:pt x="14639" y="0"/>
                      </a:cubicBezTo>
                      <a:lnTo>
                        <a:pt x="121483" y="0"/>
                      </a:lnTo>
                      <a:cubicBezTo>
                        <a:pt x="129546" y="0"/>
                        <a:pt x="136122" y="6576"/>
                        <a:pt x="136122" y="14639"/>
                      </a:cubicBezTo>
                      <a:lnTo>
                        <a:pt x="136122" y="30179"/>
                      </a:lnTo>
                      <a:cubicBezTo>
                        <a:pt x="136122" y="38242"/>
                        <a:pt x="129546" y="44818"/>
                        <a:pt x="121483" y="44818"/>
                      </a:cubicBezTo>
                      <a:lnTo>
                        <a:pt x="14639" y="44818"/>
                      </a:lnTo>
                      <a:cubicBezTo>
                        <a:pt x="6621" y="44818"/>
                        <a:pt x="0" y="38242"/>
                        <a:pt x="0" y="3017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</p:grp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CA362F3-FD33-43FA-B9B4-E51CEC8113BB}"/>
                </a:ext>
              </a:extLst>
            </p:cNvPr>
            <p:cNvSpPr/>
            <p:nvPr/>
          </p:nvSpPr>
          <p:spPr>
            <a:xfrm>
              <a:off x="2594818" y="2442817"/>
              <a:ext cx="966144" cy="966143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1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49" y="1237981"/>
                    <a:pt x="618991" y="1237981"/>
                  </a:cubicBezTo>
                  <a:cubicBezTo>
                    <a:pt x="277132" y="1237981"/>
                    <a:pt x="1" y="960849"/>
                    <a:pt x="1" y="618990"/>
                  </a:cubicBezTo>
                  <a:cubicBezTo>
                    <a:pt x="1" y="277131"/>
                    <a:pt x="277133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noFill/>
            <a:ln w="762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</p:grpSp>
      <p:grpSp>
        <p:nvGrpSpPr>
          <p:cNvPr id="202" name="Graphic 3">
            <a:extLst>
              <a:ext uri="{FF2B5EF4-FFF2-40B4-BE49-F238E27FC236}">
                <a16:creationId xmlns:a16="http://schemas.microsoft.com/office/drawing/2014/main" id="{751DB0CA-D0B3-4847-B9EE-6F576EB4B477}"/>
              </a:ext>
            </a:extLst>
          </p:cNvPr>
          <p:cNvGrpSpPr/>
          <p:nvPr/>
        </p:nvGrpSpPr>
        <p:grpSpPr>
          <a:xfrm>
            <a:off x="8175606" y="3000640"/>
            <a:ext cx="672829" cy="643535"/>
            <a:chOff x="7820487" y="1947062"/>
            <a:chExt cx="1237981" cy="1238025"/>
          </a:xfrm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363C8208-C900-476D-A77F-5EF2FB9F5830}"/>
                </a:ext>
              </a:extLst>
            </p:cNvPr>
            <p:cNvSpPr/>
            <p:nvPr/>
          </p:nvSpPr>
          <p:spPr>
            <a:xfrm>
              <a:off x="7820487" y="1947062"/>
              <a:ext cx="1237981" cy="1237980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0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50" y="1237981"/>
                    <a:pt x="618991" y="1237981"/>
                  </a:cubicBezTo>
                  <a:cubicBezTo>
                    <a:pt x="277131" y="1237981"/>
                    <a:pt x="0" y="960849"/>
                    <a:pt x="0" y="618990"/>
                  </a:cubicBezTo>
                  <a:cubicBezTo>
                    <a:pt x="0" y="277131"/>
                    <a:pt x="277131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solidFill>
              <a:schemeClr val="accent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163A3AEE-DB66-45A7-B816-11D86F4D2F84}"/>
                </a:ext>
              </a:extLst>
            </p:cNvPr>
            <p:cNvSpPr/>
            <p:nvPr/>
          </p:nvSpPr>
          <p:spPr>
            <a:xfrm>
              <a:off x="8238942" y="2579183"/>
              <a:ext cx="455707" cy="259563"/>
            </a:xfrm>
            <a:custGeom>
              <a:avLst/>
              <a:gdLst>
                <a:gd name="connsiteX0" fmla="*/ 236300 w 455707"/>
                <a:gd name="connsiteY0" fmla="*/ 259563 h 259563"/>
                <a:gd name="connsiteX1" fmla="*/ 229678 w 455707"/>
                <a:gd name="connsiteY1" fmla="*/ 258527 h 259563"/>
                <a:gd name="connsiteX2" fmla="*/ 194769 w 455707"/>
                <a:gd name="connsiteY2" fmla="*/ 158260 h 259563"/>
                <a:gd name="connsiteX3" fmla="*/ 145311 w 455707"/>
                <a:gd name="connsiteY3" fmla="*/ 19120 h 259563"/>
                <a:gd name="connsiteX4" fmla="*/ 86033 w 455707"/>
                <a:gd name="connsiteY4" fmla="*/ 33174 h 259563"/>
                <a:gd name="connsiteX5" fmla="*/ 12882 w 455707"/>
                <a:gd name="connsiteY5" fmla="*/ 102316 h 259563"/>
                <a:gd name="connsiteX6" fmla="*/ 0 w 455707"/>
                <a:gd name="connsiteY6" fmla="*/ 92721 h 259563"/>
                <a:gd name="connsiteX7" fmla="*/ 77295 w 455707"/>
                <a:gd name="connsiteY7" fmla="*/ 19706 h 259563"/>
                <a:gd name="connsiteX8" fmla="*/ 152022 w 455707"/>
                <a:gd name="connsiteY8" fmla="*/ 4526 h 259563"/>
                <a:gd name="connsiteX9" fmla="*/ 210715 w 455707"/>
                <a:gd name="connsiteY9" fmla="*/ 156098 h 259563"/>
                <a:gd name="connsiteX10" fmla="*/ 234632 w 455707"/>
                <a:gd name="connsiteY10" fmla="*/ 243303 h 259563"/>
                <a:gd name="connsiteX11" fmla="*/ 256344 w 455707"/>
                <a:gd name="connsiteY11" fmla="*/ 230150 h 259563"/>
                <a:gd name="connsiteX12" fmla="*/ 337603 w 455707"/>
                <a:gd name="connsiteY12" fmla="*/ 138441 h 259563"/>
                <a:gd name="connsiteX13" fmla="*/ 406295 w 455707"/>
                <a:gd name="connsiteY13" fmla="*/ 90244 h 259563"/>
                <a:gd name="connsiteX14" fmla="*/ 455707 w 455707"/>
                <a:gd name="connsiteY14" fmla="*/ 161818 h 259563"/>
                <a:gd name="connsiteX15" fmla="*/ 440618 w 455707"/>
                <a:gd name="connsiteY15" fmla="*/ 167359 h 259563"/>
                <a:gd name="connsiteX16" fmla="*/ 399763 w 455707"/>
                <a:gd name="connsiteY16" fmla="*/ 104928 h 259563"/>
                <a:gd name="connsiteX17" fmla="*/ 349945 w 455707"/>
                <a:gd name="connsiteY17" fmla="*/ 148756 h 259563"/>
                <a:gd name="connsiteX18" fmla="*/ 267965 w 455707"/>
                <a:gd name="connsiteY18" fmla="*/ 241275 h 259563"/>
                <a:gd name="connsiteX19" fmla="*/ 236300 w 455707"/>
                <a:gd name="connsiteY19" fmla="*/ 259563 h 25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5707" h="259563">
                  <a:moveTo>
                    <a:pt x="236300" y="259563"/>
                  </a:moveTo>
                  <a:cubicBezTo>
                    <a:pt x="234047" y="259563"/>
                    <a:pt x="231840" y="259203"/>
                    <a:pt x="229678" y="258527"/>
                  </a:cubicBezTo>
                  <a:cubicBezTo>
                    <a:pt x="207606" y="251365"/>
                    <a:pt x="201976" y="210285"/>
                    <a:pt x="194769" y="158260"/>
                  </a:cubicBezTo>
                  <a:cubicBezTo>
                    <a:pt x="187112" y="102856"/>
                    <a:pt x="177608" y="33894"/>
                    <a:pt x="145311" y="19120"/>
                  </a:cubicBezTo>
                  <a:cubicBezTo>
                    <a:pt x="130627" y="12408"/>
                    <a:pt x="110673" y="17138"/>
                    <a:pt x="86033" y="33174"/>
                  </a:cubicBezTo>
                  <a:cubicBezTo>
                    <a:pt x="58152" y="51326"/>
                    <a:pt x="33513" y="74569"/>
                    <a:pt x="12882" y="102316"/>
                  </a:cubicBezTo>
                  <a:lnTo>
                    <a:pt x="0" y="92721"/>
                  </a:lnTo>
                  <a:cubicBezTo>
                    <a:pt x="21801" y="63443"/>
                    <a:pt x="47791" y="38849"/>
                    <a:pt x="77295" y="19706"/>
                  </a:cubicBezTo>
                  <a:cubicBezTo>
                    <a:pt x="107294" y="202"/>
                    <a:pt x="131708" y="-4753"/>
                    <a:pt x="152022" y="4526"/>
                  </a:cubicBezTo>
                  <a:cubicBezTo>
                    <a:pt x="192382" y="22949"/>
                    <a:pt x="202111" y="93712"/>
                    <a:pt x="210715" y="156098"/>
                  </a:cubicBezTo>
                  <a:cubicBezTo>
                    <a:pt x="215805" y="193124"/>
                    <a:pt x="222201" y="239249"/>
                    <a:pt x="234632" y="243303"/>
                  </a:cubicBezTo>
                  <a:cubicBezTo>
                    <a:pt x="239047" y="244699"/>
                    <a:pt x="246975" y="239924"/>
                    <a:pt x="256344" y="230150"/>
                  </a:cubicBezTo>
                  <a:cubicBezTo>
                    <a:pt x="293145" y="191818"/>
                    <a:pt x="318819" y="160963"/>
                    <a:pt x="337603" y="138441"/>
                  </a:cubicBezTo>
                  <a:cubicBezTo>
                    <a:pt x="370484" y="98982"/>
                    <a:pt x="385484" y="80965"/>
                    <a:pt x="406295" y="90244"/>
                  </a:cubicBezTo>
                  <a:cubicBezTo>
                    <a:pt x="433231" y="102226"/>
                    <a:pt x="453500" y="155783"/>
                    <a:pt x="455707" y="161818"/>
                  </a:cubicBezTo>
                  <a:lnTo>
                    <a:pt x="440618" y="167359"/>
                  </a:lnTo>
                  <a:cubicBezTo>
                    <a:pt x="435212" y="152630"/>
                    <a:pt x="417375" y="112766"/>
                    <a:pt x="399763" y="104928"/>
                  </a:cubicBezTo>
                  <a:cubicBezTo>
                    <a:pt x="390439" y="100784"/>
                    <a:pt x="378502" y="114523"/>
                    <a:pt x="349945" y="148756"/>
                  </a:cubicBezTo>
                  <a:cubicBezTo>
                    <a:pt x="331026" y="171458"/>
                    <a:pt x="305126" y="202538"/>
                    <a:pt x="267965" y="241275"/>
                  </a:cubicBezTo>
                  <a:cubicBezTo>
                    <a:pt x="256118" y="253482"/>
                    <a:pt x="245714" y="259563"/>
                    <a:pt x="236300" y="259563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955569F-998D-4128-9EB4-DD945D8529BB}"/>
                </a:ext>
              </a:extLst>
            </p:cNvPr>
            <p:cNvSpPr/>
            <p:nvPr/>
          </p:nvSpPr>
          <p:spPr>
            <a:xfrm>
              <a:off x="8049669" y="2495649"/>
              <a:ext cx="768896" cy="544037"/>
            </a:xfrm>
            <a:custGeom>
              <a:avLst/>
              <a:gdLst>
                <a:gd name="connsiteX0" fmla="*/ 248461 w 768896"/>
                <a:gd name="connsiteY0" fmla="*/ 16531 h 544037"/>
                <a:gd name="connsiteX1" fmla="*/ 248461 w 768896"/>
                <a:gd name="connsiteY1" fmla="*/ 186841 h 544037"/>
                <a:gd name="connsiteX2" fmla="*/ 24819 w 768896"/>
                <a:gd name="connsiteY2" fmla="*/ 309225 h 544037"/>
                <a:gd name="connsiteX3" fmla="*/ 0 w 768896"/>
                <a:gd name="connsiteY3" fmla="*/ 544038 h 544037"/>
                <a:gd name="connsiteX4" fmla="*/ 768896 w 768896"/>
                <a:gd name="connsiteY4" fmla="*/ 530795 h 544037"/>
                <a:gd name="connsiteX5" fmla="*/ 745744 w 768896"/>
                <a:gd name="connsiteY5" fmla="*/ 299315 h 544037"/>
                <a:gd name="connsiteX6" fmla="*/ 512598 w 768896"/>
                <a:gd name="connsiteY6" fmla="*/ 176977 h 544037"/>
                <a:gd name="connsiteX7" fmla="*/ 505976 w 768896"/>
                <a:gd name="connsiteY7" fmla="*/ 0 h 544037"/>
                <a:gd name="connsiteX8" fmla="*/ 248461 w 768896"/>
                <a:gd name="connsiteY8" fmla="*/ 16531 h 54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896" h="544037">
                  <a:moveTo>
                    <a:pt x="248461" y="16531"/>
                  </a:moveTo>
                  <a:lnTo>
                    <a:pt x="248461" y="186841"/>
                  </a:lnTo>
                  <a:cubicBezTo>
                    <a:pt x="248461" y="186841"/>
                    <a:pt x="44638" y="267875"/>
                    <a:pt x="24819" y="309225"/>
                  </a:cubicBezTo>
                  <a:cubicBezTo>
                    <a:pt x="5000" y="350575"/>
                    <a:pt x="0" y="544038"/>
                    <a:pt x="0" y="544038"/>
                  </a:cubicBezTo>
                  <a:lnTo>
                    <a:pt x="768896" y="530795"/>
                  </a:lnTo>
                  <a:cubicBezTo>
                    <a:pt x="768896" y="530795"/>
                    <a:pt x="767230" y="330711"/>
                    <a:pt x="745744" y="299315"/>
                  </a:cubicBezTo>
                  <a:cubicBezTo>
                    <a:pt x="724258" y="267920"/>
                    <a:pt x="512598" y="176977"/>
                    <a:pt x="512598" y="176977"/>
                  </a:cubicBezTo>
                  <a:lnTo>
                    <a:pt x="505976" y="0"/>
                  </a:lnTo>
                  <a:lnTo>
                    <a:pt x="248461" y="16531"/>
                  </a:lnTo>
                  <a:close/>
                </a:path>
              </a:pathLst>
            </a:custGeom>
            <a:solidFill>
              <a:srgbClr val="F3BA85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642C1E2C-DF20-458F-A754-CCE5E277963D}"/>
                </a:ext>
              </a:extLst>
            </p:cNvPr>
            <p:cNvSpPr/>
            <p:nvPr/>
          </p:nvSpPr>
          <p:spPr>
            <a:xfrm>
              <a:off x="7973320" y="2682489"/>
              <a:ext cx="913396" cy="502597"/>
            </a:xfrm>
            <a:custGeom>
              <a:avLst/>
              <a:gdLst>
                <a:gd name="connsiteX0" fmla="*/ 466157 w 913396"/>
                <a:gd name="connsiteY0" fmla="*/ 502598 h 502597"/>
                <a:gd name="connsiteX1" fmla="*/ 913396 w 913396"/>
                <a:gd name="connsiteY1" fmla="*/ 311523 h 502597"/>
                <a:gd name="connsiteX2" fmla="*/ 776869 w 913396"/>
                <a:gd name="connsiteY2" fmla="*/ 46485 h 502597"/>
                <a:gd name="connsiteX3" fmla="*/ 588090 w 913396"/>
                <a:gd name="connsiteY3" fmla="*/ 0 h 502597"/>
                <a:gd name="connsiteX4" fmla="*/ 464176 w 913396"/>
                <a:gd name="connsiteY4" fmla="*/ 124096 h 502597"/>
                <a:gd name="connsiteX5" fmla="*/ 448725 w 913396"/>
                <a:gd name="connsiteY5" fmla="*/ 124096 h 502597"/>
                <a:gd name="connsiteX6" fmla="*/ 324810 w 913396"/>
                <a:gd name="connsiteY6" fmla="*/ 0 h 502597"/>
                <a:gd name="connsiteX7" fmla="*/ 129501 w 913396"/>
                <a:gd name="connsiteY7" fmla="*/ 49909 h 502597"/>
                <a:gd name="connsiteX8" fmla="*/ 0 w 913396"/>
                <a:gd name="connsiteY8" fmla="*/ 290803 h 502597"/>
                <a:gd name="connsiteX9" fmla="*/ 466157 w 913396"/>
                <a:gd name="connsiteY9" fmla="*/ 502598 h 502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3396" h="502597">
                  <a:moveTo>
                    <a:pt x="466157" y="502598"/>
                  </a:moveTo>
                  <a:cubicBezTo>
                    <a:pt x="642008" y="502598"/>
                    <a:pt x="800697" y="429267"/>
                    <a:pt x="913396" y="311523"/>
                  </a:cubicBezTo>
                  <a:cubicBezTo>
                    <a:pt x="905514" y="203958"/>
                    <a:pt x="873622" y="85719"/>
                    <a:pt x="776869" y="46485"/>
                  </a:cubicBezTo>
                  <a:cubicBezTo>
                    <a:pt x="660566" y="-630"/>
                    <a:pt x="588090" y="0"/>
                    <a:pt x="588090" y="0"/>
                  </a:cubicBezTo>
                  <a:lnTo>
                    <a:pt x="464176" y="124096"/>
                  </a:lnTo>
                  <a:lnTo>
                    <a:pt x="448725" y="124096"/>
                  </a:lnTo>
                  <a:lnTo>
                    <a:pt x="324810" y="0"/>
                  </a:lnTo>
                  <a:cubicBezTo>
                    <a:pt x="324810" y="0"/>
                    <a:pt x="245803" y="2793"/>
                    <a:pt x="129501" y="49909"/>
                  </a:cubicBezTo>
                  <a:cubicBezTo>
                    <a:pt x="39458" y="86394"/>
                    <a:pt x="8018" y="190535"/>
                    <a:pt x="0" y="290803"/>
                  </a:cubicBezTo>
                  <a:cubicBezTo>
                    <a:pt x="113465" y="420618"/>
                    <a:pt x="280217" y="502598"/>
                    <a:pt x="466157" y="502598"/>
                  </a:cubicBezTo>
                  <a:close/>
                </a:path>
              </a:pathLst>
            </a:custGeom>
            <a:solidFill>
              <a:srgbClr val="F0F2F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36AFE9C-C333-4DD8-91A9-BF017A02E982}"/>
                </a:ext>
              </a:extLst>
            </p:cNvPr>
            <p:cNvSpPr/>
            <p:nvPr/>
          </p:nvSpPr>
          <p:spPr>
            <a:xfrm>
              <a:off x="8216691" y="2375579"/>
              <a:ext cx="62335" cy="105728"/>
            </a:xfrm>
            <a:custGeom>
              <a:avLst/>
              <a:gdLst>
                <a:gd name="connsiteX0" fmla="*/ 41350 w 62335"/>
                <a:gd name="connsiteY0" fmla="*/ 1020 h 105728"/>
                <a:gd name="connsiteX1" fmla="*/ 0 w 62335"/>
                <a:gd name="connsiteY1" fmla="*/ 29442 h 105728"/>
                <a:gd name="connsiteX2" fmla="*/ 51260 w 62335"/>
                <a:gd name="connsiteY2" fmla="*/ 103539 h 105728"/>
                <a:gd name="connsiteX3" fmla="*/ 41350 w 62335"/>
                <a:gd name="connsiteY3" fmla="*/ 1020 h 10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35" h="105728">
                  <a:moveTo>
                    <a:pt x="41350" y="1020"/>
                  </a:moveTo>
                  <a:cubicBezTo>
                    <a:pt x="41350" y="1020"/>
                    <a:pt x="0" y="-8305"/>
                    <a:pt x="0" y="29442"/>
                  </a:cubicBezTo>
                  <a:cubicBezTo>
                    <a:pt x="0" y="67189"/>
                    <a:pt x="21486" y="116782"/>
                    <a:pt x="51260" y="103539"/>
                  </a:cubicBezTo>
                  <a:cubicBezTo>
                    <a:pt x="81034" y="90296"/>
                    <a:pt x="41350" y="1020"/>
                    <a:pt x="41350" y="1020"/>
                  </a:cubicBezTo>
                  <a:close/>
                </a:path>
              </a:pathLst>
            </a:custGeom>
            <a:solidFill>
              <a:srgbClr val="F3BA85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BBD75E3-8759-4695-A14E-26B68C8B077A}"/>
                </a:ext>
              </a:extLst>
            </p:cNvPr>
            <p:cNvSpPr/>
            <p:nvPr/>
          </p:nvSpPr>
          <p:spPr>
            <a:xfrm>
              <a:off x="8582766" y="2375579"/>
              <a:ext cx="62335" cy="105728"/>
            </a:xfrm>
            <a:custGeom>
              <a:avLst/>
              <a:gdLst>
                <a:gd name="connsiteX0" fmla="*/ 20985 w 62335"/>
                <a:gd name="connsiteY0" fmla="*/ 1020 h 105728"/>
                <a:gd name="connsiteX1" fmla="*/ 62335 w 62335"/>
                <a:gd name="connsiteY1" fmla="*/ 29442 h 105728"/>
                <a:gd name="connsiteX2" fmla="*/ 11076 w 62335"/>
                <a:gd name="connsiteY2" fmla="*/ 103539 h 105728"/>
                <a:gd name="connsiteX3" fmla="*/ 20985 w 62335"/>
                <a:gd name="connsiteY3" fmla="*/ 1020 h 105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335" h="105728">
                  <a:moveTo>
                    <a:pt x="20985" y="1020"/>
                  </a:moveTo>
                  <a:cubicBezTo>
                    <a:pt x="20985" y="1020"/>
                    <a:pt x="62335" y="-8305"/>
                    <a:pt x="62335" y="29442"/>
                  </a:cubicBezTo>
                  <a:cubicBezTo>
                    <a:pt x="62335" y="67189"/>
                    <a:pt x="40850" y="116782"/>
                    <a:pt x="11076" y="103539"/>
                  </a:cubicBezTo>
                  <a:cubicBezTo>
                    <a:pt x="-18698" y="90296"/>
                    <a:pt x="20985" y="1020"/>
                    <a:pt x="20985" y="1020"/>
                  </a:cubicBezTo>
                  <a:close/>
                </a:path>
              </a:pathLst>
            </a:custGeom>
            <a:solidFill>
              <a:srgbClr val="F3BA85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EC8CF0A-0ACF-45FF-B60C-D0E56805CBBE}"/>
                </a:ext>
              </a:extLst>
            </p:cNvPr>
            <p:cNvSpPr/>
            <p:nvPr/>
          </p:nvSpPr>
          <p:spPr>
            <a:xfrm>
              <a:off x="8236731" y="2160380"/>
              <a:ext cx="383685" cy="512229"/>
            </a:xfrm>
            <a:custGeom>
              <a:avLst/>
              <a:gdLst>
                <a:gd name="connsiteX0" fmla="*/ 194909 w 383685"/>
                <a:gd name="connsiteY0" fmla="*/ 954 h 512229"/>
                <a:gd name="connsiteX1" fmla="*/ 24598 w 383685"/>
                <a:gd name="connsiteY1" fmla="*/ 102122 h 512229"/>
                <a:gd name="connsiteX2" fmla="*/ 46084 w 383685"/>
                <a:gd name="connsiteY2" fmla="*/ 381574 h 512229"/>
                <a:gd name="connsiteX3" fmla="*/ 194909 w 383685"/>
                <a:gd name="connsiteY3" fmla="*/ 512200 h 512229"/>
                <a:gd name="connsiteX4" fmla="*/ 338778 w 383685"/>
                <a:gd name="connsiteY4" fmla="*/ 391483 h 512229"/>
                <a:gd name="connsiteX5" fmla="*/ 194909 w 383685"/>
                <a:gd name="connsiteY5" fmla="*/ 954 h 51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3685" h="512229">
                  <a:moveTo>
                    <a:pt x="194909" y="954"/>
                  </a:moveTo>
                  <a:cubicBezTo>
                    <a:pt x="194909" y="954"/>
                    <a:pt x="80813" y="-16928"/>
                    <a:pt x="24598" y="102122"/>
                  </a:cubicBezTo>
                  <a:cubicBezTo>
                    <a:pt x="-31616" y="221173"/>
                    <a:pt x="22931" y="335269"/>
                    <a:pt x="46084" y="381574"/>
                  </a:cubicBezTo>
                  <a:cubicBezTo>
                    <a:pt x="69237" y="427879"/>
                    <a:pt x="132073" y="510534"/>
                    <a:pt x="194909" y="512200"/>
                  </a:cubicBezTo>
                  <a:cubicBezTo>
                    <a:pt x="257744" y="513867"/>
                    <a:pt x="312292" y="442743"/>
                    <a:pt x="338778" y="391483"/>
                  </a:cubicBezTo>
                  <a:cubicBezTo>
                    <a:pt x="365219" y="340223"/>
                    <a:pt x="479315" y="22125"/>
                    <a:pt x="194909" y="954"/>
                  </a:cubicBezTo>
                  <a:close/>
                </a:path>
              </a:pathLst>
            </a:custGeom>
            <a:solidFill>
              <a:srgbClr val="FDD19A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8D30BB4-E0A7-4C21-9D94-4CB73F081135}"/>
                </a:ext>
              </a:extLst>
            </p:cNvPr>
            <p:cNvSpPr/>
            <p:nvPr/>
          </p:nvSpPr>
          <p:spPr>
            <a:xfrm>
              <a:off x="8203116" y="2075133"/>
              <a:ext cx="447583" cy="335203"/>
            </a:xfrm>
            <a:custGeom>
              <a:avLst/>
              <a:gdLst>
                <a:gd name="connsiteX0" fmla="*/ 36097 w 447583"/>
                <a:gd name="connsiteY0" fmla="*/ 335203 h 335203"/>
                <a:gd name="connsiteX1" fmla="*/ 67763 w 447583"/>
                <a:gd name="connsiteY1" fmla="*/ 187955 h 335203"/>
                <a:gd name="connsiteX2" fmla="*/ 190507 w 447583"/>
                <a:gd name="connsiteY2" fmla="*/ 172460 h 335203"/>
                <a:gd name="connsiteX3" fmla="*/ 385997 w 447583"/>
                <a:gd name="connsiteY3" fmla="*/ 198901 h 335203"/>
                <a:gd name="connsiteX4" fmla="*/ 414329 w 447583"/>
                <a:gd name="connsiteY4" fmla="*/ 329888 h 335203"/>
                <a:gd name="connsiteX5" fmla="*/ 305909 w 447583"/>
                <a:gd name="connsiteY5" fmla="*/ 13771 h 335203"/>
                <a:gd name="connsiteX6" fmla="*/ 84699 w 447583"/>
                <a:gd name="connsiteY6" fmla="*/ 103408 h 335203"/>
                <a:gd name="connsiteX7" fmla="*/ 2405 w 447583"/>
                <a:gd name="connsiteY7" fmla="*/ 198901 h 335203"/>
                <a:gd name="connsiteX8" fmla="*/ 36097 w 447583"/>
                <a:gd name="connsiteY8" fmla="*/ 335203 h 33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583" h="335203">
                  <a:moveTo>
                    <a:pt x="36097" y="335203"/>
                  </a:moveTo>
                  <a:cubicBezTo>
                    <a:pt x="36097" y="335203"/>
                    <a:pt x="33980" y="221018"/>
                    <a:pt x="67763" y="187955"/>
                  </a:cubicBezTo>
                  <a:cubicBezTo>
                    <a:pt x="101591" y="154893"/>
                    <a:pt x="144923" y="178992"/>
                    <a:pt x="190507" y="172460"/>
                  </a:cubicBezTo>
                  <a:cubicBezTo>
                    <a:pt x="236092" y="165929"/>
                    <a:pt x="344106" y="149623"/>
                    <a:pt x="385997" y="198901"/>
                  </a:cubicBezTo>
                  <a:cubicBezTo>
                    <a:pt x="427887" y="248179"/>
                    <a:pt x="414329" y="329888"/>
                    <a:pt x="414329" y="329888"/>
                  </a:cubicBezTo>
                  <a:cubicBezTo>
                    <a:pt x="414329" y="329888"/>
                    <a:pt x="538875" y="72554"/>
                    <a:pt x="305909" y="13771"/>
                  </a:cubicBezTo>
                  <a:cubicBezTo>
                    <a:pt x="72943" y="-45011"/>
                    <a:pt x="84699" y="103408"/>
                    <a:pt x="84699" y="103408"/>
                  </a:cubicBezTo>
                  <a:cubicBezTo>
                    <a:pt x="84699" y="103408"/>
                    <a:pt x="-16739" y="96652"/>
                    <a:pt x="2405" y="198901"/>
                  </a:cubicBezTo>
                  <a:cubicBezTo>
                    <a:pt x="21458" y="301105"/>
                    <a:pt x="36097" y="335203"/>
                    <a:pt x="36097" y="335203"/>
                  </a:cubicBezTo>
                  <a:close/>
                </a:path>
              </a:pathLst>
            </a:custGeom>
            <a:solidFill>
              <a:srgbClr val="324A5E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6B5A202D-8FB2-4DB4-894F-B548E2ABF931}"/>
                </a:ext>
              </a:extLst>
            </p:cNvPr>
            <p:cNvSpPr/>
            <p:nvPr/>
          </p:nvSpPr>
          <p:spPr>
            <a:xfrm>
              <a:off x="8638660" y="2669337"/>
              <a:ext cx="55944" cy="77114"/>
            </a:xfrm>
            <a:custGeom>
              <a:avLst/>
              <a:gdLst>
                <a:gd name="connsiteX0" fmla="*/ 40855 w 55944"/>
                <a:gd name="connsiteY0" fmla="*/ 77115 h 77114"/>
                <a:gd name="connsiteX1" fmla="*/ 0 w 55944"/>
                <a:gd name="connsiteY1" fmla="*/ 14684 h 77114"/>
                <a:gd name="connsiteX2" fmla="*/ 6532 w 55944"/>
                <a:gd name="connsiteY2" fmla="*/ 0 h 77114"/>
                <a:gd name="connsiteX3" fmla="*/ 55944 w 55944"/>
                <a:gd name="connsiteY3" fmla="*/ 71574 h 77114"/>
                <a:gd name="connsiteX4" fmla="*/ 40855 w 55944"/>
                <a:gd name="connsiteY4" fmla="*/ 77115 h 77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44" h="77114">
                  <a:moveTo>
                    <a:pt x="40855" y="77115"/>
                  </a:moveTo>
                  <a:cubicBezTo>
                    <a:pt x="35449" y="62385"/>
                    <a:pt x="17612" y="22522"/>
                    <a:pt x="0" y="14684"/>
                  </a:cubicBezTo>
                  <a:lnTo>
                    <a:pt x="6532" y="0"/>
                  </a:lnTo>
                  <a:cubicBezTo>
                    <a:pt x="33468" y="11982"/>
                    <a:pt x="53737" y="65539"/>
                    <a:pt x="55944" y="71574"/>
                  </a:cubicBezTo>
                  <a:lnTo>
                    <a:pt x="40855" y="77115"/>
                  </a:ln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0EF88B88-0EE0-4C3C-BD92-5FEBF61352D0}"/>
                </a:ext>
              </a:extLst>
            </p:cNvPr>
            <p:cNvSpPr/>
            <p:nvPr/>
          </p:nvSpPr>
          <p:spPr>
            <a:xfrm>
              <a:off x="8328805" y="2729020"/>
              <a:ext cx="201885" cy="456067"/>
            </a:xfrm>
            <a:custGeom>
              <a:avLst/>
              <a:gdLst>
                <a:gd name="connsiteX0" fmla="*/ 201886 w 201885"/>
                <a:gd name="connsiteY0" fmla="*/ 49953 h 456067"/>
                <a:gd name="connsiteX1" fmla="*/ 102159 w 201885"/>
                <a:gd name="connsiteY1" fmla="*/ 0 h 456067"/>
                <a:gd name="connsiteX2" fmla="*/ 102069 w 201885"/>
                <a:gd name="connsiteY2" fmla="*/ 2252 h 456067"/>
                <a:gd name="connsiteX3" fmla="*/ 99726 w 201885"/>
                <a:gd name="connsiteY3" fmla="*/ 0 h 456067"/>
                <a:gd name="connsiteX4" fmla="*/ 0 w 201885"/>
                <a:gd name="connsiteY4" fmla="*/ 49953 h 456067"/>
                <a:gd name="connsiteX5" fmla="*/ 75042 w 201885"/>
                <a:gd name="connsiteY5" fmla="*/ 153554 h 456067"/>
                <a:gd name="connsiteX6" fmla="*/ 21396 w 201885"/>
                <a:gd name="connsiteY6" fmla="*/ 449626 h 456067"/>
                <a:gd name="connsiteX7" fmla="*/ 110582 w 201885"/>
                <a:gd name="connsiteY7" fmla="*/ 456067 h 456067"/>
                <a:gd name="connsiteX8" fmla="*/ 180850 w 201885"/>
                <a:gd name="connsiteY8" fmla="*/ 452058 h 456067"/>
                <a:gd name="connsiteX9" fmla="*/ 126752 w 201885"/>
                <a:gd name="connsiteY9" fmla="*/ 153554 h 456067"/>
                <a:gd name="connsiteX10" fmla="*/ 201886 w 201885"/>
                <a:gd name="connsiteY10" fmla="*/ 49953 h 45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885" h="456067">
                  <a:moveTo>
                    <a:pt x="201886" y="49953"/>
                  </a:moveTo>
                  <a:lnTo>
                    <a:pt x="102159" y="0"/>
                  </a:lnTo>
                  <a:lnTo>
                    <a:pt x="102069" y="2252"/>
                  </a:lnTo>
                  <a:lnTo>
                    <a:pt x="99726" y="0"/>
                  </a:lnTo>
                  <a:lnTo>
                    <a:pt x="0" y="49953"/>
                  </a:lnTo>
                  <a:lnTo>
                    <a:pt x="75042" y="153554"/>
                  </a:lnTo>
                  <a:lnTo>
                    <a:pt x="21396" y="449626"/>
                  </a:lnTo>
                  <a:cubicBezTo>
                    <a:pt x="50539" y="453815"/>
                    <a:pt x="80313" y="456067"/>
                    <a:pt x="110582" y="456067"/>
                  </a:cubicBezTo>
                  <a:cubicBezTo>
                    <a:pt x="134365" y="456067"/>
                    <a:pt x="157788" y="454671"/>
                    <a:pt x="180850" y="452058"/>
                  </a:cubicBezTo>
                  <a:lnTo>
                    <a:pt x="126752" y="153554"/>
                  </a:lnTo>
                  <a:lnTo>
                    <a:pt x="201886" y="49953"/>
                  </a:lnTo>
                  <a:close/>
                </a:path>
              </a:pathLst>
            </a:custGeom>
            <a:solidFill>
              <a:srgbClr val="324A5E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CD2B66B-898F-41DD-8565-BB2C951DD008}"/>
                </a:ext>
              </a:extLst>
            </p:cNvPr>
            <p:cNvSpPr/>
            <p:nvPr/>
          </p:nvSpPr>
          <p:spPr>
            <a:xfrm>
              <a:off x="8229168" y="2652581"/>
              <a:ext cx="199407" cy="200624"/>
            </a:xfrm>
            <a:custGeom>
              <a:avLst/>
              <a:gdLst>
                <a:gd name="connsiteX0" fmla="*/ 132834 w 199407"/>
                <a:gd name="connsiteY0" fmla="*/ 200625 h 200624"/>
                <a:gd name="connsiteX1" fmla="*/ 199408 w 199407"/>
                <a:gd name="connsiteY1" fmla="*/ 76439 h 200624"/>
                <a:gd name="connsiteX2" fmla="*/ 68962 w 199407"/>
                <a:gd name="connsiteY2" fmla="*/ 0 h 200624"/>
                <a:gd name="connsiteX3" fmla="*/ 0 w 199407"/>
                <a:gd name="connsiteY3" fmla="*/ 34639 h 200624"/>
                <a:gd name="connsiteX4" fmla="*/ 132834 w 199407"/>
                <a:gd name="connsiteY4" fmla="*/ 200625 h 20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407" h="200624">
                  <a:moveTo>
                    <a:pt x="132834" y="200625"/>
                  </a:moveTo>
                  <a:cubicBezTo>
                    <a:pt x="142518" y="154860"/>
                    <a:pt x="162563" y="112744"/>
                    <a:pt x="199408" y="76439"/>
                  </a:cubicBezTo>
                  <a:cubicBezTo>
                    <a:pt x="199408" y="76439"/>
                    <a:pt x="94636" y="54413"/>
                    <a:pt x="68962" y="0"/>
                  </a:cubicBezTo>
                  <a:cubicBezTo>
                    <a:pt x="68962" y="0"/>
                    <a:pt x="18513" y="8333"/>
                    <a:pt x="0" y="34639"/>
                  </a:cubicBezTo>
                  <a:cubicBezTo>
                    <a:pt x="0" y="34639"/>
                    <a:pt x="68962" y="100312"/>
                    <a:pt x="132834" y="200625"/>
                  </a:cubicBezTo>
                  <a:close/>
                </a:path>
              </a:pathLst>
            </a:custGeom>
            <a:solidFill>
              <a:srgbClr val="CDD7E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216F9C24-E9C2-4235-B143-ADD104EC2340}"/>
                </a:ext>
              </a:extLst>
            </p:cNvPr>
            <p:cNvSpPr/>
            <p:nvPr/>
          </p:nvSpPr>
          <p:spPr>
            <a:xfrm>
              <a:off x="8430964" y="2652581"/>
              <a:ext cx="199408" cy="200624"/>
            </a:xfrm>
            <a:custGeom>
              <a:avLst/>
              <a:gdLst>
                <a:gd name="connsiteX0" fmla="*/ 66575 w 199408"/>
                <a:gd name="connsiteY0" fmla="*/ 200625 h 200624"/>
                <a:gd name="connsiteX1" fmla="*/ 0 w 199408"/>
                <a:gd name="connsiteY1" fmla="*/ 76439 h 200624"/>
                <a:gd name="connsiteX2" fmla="*/ 130446 w 199408"/>
                <a:gd name="connsiteY2" fmla="*/ 0 h 200624"/>
                <a:gd name="connsiteX3" fmla="*/ 199409 w 199408"/>
                <a:gd name="connsiteY3" fmla="*/ 34639 h 200624"/>
                <a:gd name="connsiteX4" fmla="*/ 66575 w 199408"/>
                <a:gd name="connsiteY4" fmla="*/ 200625 h 20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408" h="200624">
                  <a:moveTo>
                    <a:pt x="66575" y="200625"/>
                  </a:moveTo>
                  <a:cubicBezTo>
                    <a:pt x="56890" y="154860"/>
                    <a:pt x="36846" y="112744"/>
                    <a:pt x="0" y="76439"/>
                  </a:cubicBezTo>
                  <a:cubicBezTo>
                    <a:pt x="0" y="76439"/>
                    <a:pt x="104772" y="54413"/>
                    <a:pt x="130446" y="0"/>
                  </a:cubicBezTo>
                  <a:cubicBezTo>
                    <a:pt x="130446" y="0"/>
                    <a:pt x="180896" y="8333"/>
                    <a:pt x="199409" y="34639"/>
                  </a:cubicBezTo>
                  <a:cubicBezTo>
                    <a:pt x="199409" y="34639"/>
                    <a:pt x="130446" y="100312"/>
                    <a:pt x="66575" y="200625"/>
                  </a:cubicBezTo>
                  <a:close/>
                </a:path>
              </a:pathLst>
            </a:custGeom>
            <a:solidFill>
              <a:srgbClr val="CDD7E2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A0AC383A-6248-42B1-8F27-78598773D69F}"/>
                </a:ext>
              </a:extLst>
            </p:cNvPr>
            <p:cNvSpPr/>
            <p:nvPr/>
          </p:nvSpPr>
          <p:spPr>
            <a:xfrm>
              <a:off x="8156337" y="2624338"/>
              <a:ext cx="136838" cy="335845"/>
            </a:xfrm>
            <a:custGeom>
              <a:avLst/>
              <a:gdLst>
                <a:gd name="connsiteX0" fmla="*/ 266 w 136838"/>
                <a:gd name="connsiteY0" fmla="*/ 335846 h 335845"/>
                <a:gd name="connsiteX1" fmla="*/ 126208 w 136838"/>
                <a:gd name="connsiteY1" fmla="*/ 0 h 335845"/>
                <a:gd name="connsiteX2" fmla="*/ 136839 w 136838"/>
                <a:gd name="connsiteY2" fmla="*/ 12072 h 335845"/>
                <a:gd name="connsiteX3" fmla="*/ 16347 w 136838"/>
                <a:gd name="connsiteY3" fmla="*/ 335035 h 335845"/>
                <a:gd name="connsiteX4" fmla="*/ 266 w 136838"/>
                <a:gd name="connsiteY4" fmla="*/ 335846 h 33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838" h="335845">
                  <a:moveTo>
                    <a:pt x="266" y="335846"/>
                  </a:moveTo>
                  <a:cubicBezTo>
                    <a:pt x="-185" y="327017"/>
                    <a:pt x="-9013" y="118825"/>
                    <a:pt x="126208" y="0"/>
                  </a:cubicBezTo>
                  <a:lnTo>
                    <a:pt x="136839" y="12072"/>
                  </a:lnTo>
                  <a:cubicBezTo>
                    <a:pt x="7383" y="125807"/>
                    <a:pt x="16211" y="332963"/>
                    <a:pt x="16347" y="335035"/>
                  </a:cubicBezTo>
                  <a:lnTo>
                    <a:pt x="266" y="335846"/>
                  </a:ln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599D67E-930B-4475-9068-6F113B68BCF9}"/>
                </a:ext>
              </a:extLst>
            </p:cNvPr>
            <p:cNvSpPr/>
            <p:nvPr/>
          </p:nvSpPr>
          <p:spPr>
            <a:xfrm>
              <a:off x="8592286" y="2739271"/>
              <a:ext cx="193088" cy="289964"/>
            </a:xfrm>
            <a:custGeom>
              <a:avLst/>
              <a:gdLst>
                <a:gd name="connsiteX0" fmla="*/ 158353 w 193088"/>
                <a:gd name="connsiteY0" fmla="*/ 289965 h 289964"/>
                <a:gd name="connsiteX1" fmla="*/ 146056 w 193088"/>
                <a:gd name="connsiteY1" fmla="*/ 279605 h 289964"/>
                <a:gd name="connsiteX2" fmla="*/ 177001 w 193088"/>
                <a:gd name="connsiteY2" fmla="*/ 152176 h 289964"/>
                <a:gd name="connsiteX3" fmla="*/ 105742 w 193088"/>
                <a:gd name="connsiteY3" fmla="*/ 16460 h 289964"/>
                <a:gd name="connsiteX4" fmla="*/ 21871 w 193088"/>
                <a:gd name="connsiteY4" fmla="*/ 114385 h 289964"/>
                <a:gd name="connsiteX5" fmla="*/ 49483 w 193088"/>
                <a:gd name="connsiteY5" fmla="*/ 280326 h 289964"/>
                <a:gd name="connsiteX6" fmla="*/ 36105 w 193088"/>
                <a:gd name="connsiteY6" fmla="*/ 289244 h 289964"/>
                <a:gd name="connsiteX7" fmla="*/ 6285 w 193088"/>
                <a:gd name="connsiteY7" fmla="*/ 110556 h 289964"/>
                <a:gd name="connsiteX8" fmla="*/ 108400 w 193088"/>
                <a:gd name="connsiteY8" fmla="*/ 604 h 289964"/>
                <a:gd name="connsiteX9" fmla="*/ 193082 w 193088"/>
                <a:gd name="connsiteY9" fmla="*/ 152086 h 289964"/>
                <a:gd name="connsiteX10" fmla="*/ 158353 w 193088"/>
                <a:gd name="connsiteY10" fmla="*/ 289965 h 289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3088" h="289964">
                  <a:moveTo>
                    <a:pt x="158353" y="289965"/>
                  </a:moveTo>
                  <a:lnTo>
                    <a:pt x="146056" y="279605"/>
                  </a:lnTo>
                  <a:cubicBezTo>
                    <a:pt x="146372" y="279245"/>
                    <a:pt x="177497" y="240507"/>
                    <a:pt x="177001" y="152176"/>
                  </a:cubicBezTo>
                  <a:cubicBezTo>
                    <a:pt x="176416" y="50287"/>
                    <a:pt x="119751" y="18802"/>
                    <a:pt x="105742" y="16460"/>
                  </a:cubicBezTo>
                  <a:cubicBezTo>
                    <a:pt x="85923" y="13171"/>
                    <a:pt x="42816" y="29342"/>
                    <a:pt x="21871" y="114385"/>
                  </a:cubicBezTo>
                  <a:cubicBezTo>
                    <a:pt x="-201" y="204022"/>
                    <a:pt x="48987" y="279560"/>
                    <a:pt x="49483" y="280326"/>
                  </a:cubicBezTo>
                  <a:lnTo>
                    <a:pt x="36105" y="289244"/>
                  </a:lnTo>
                  <a:cubicBezTo>
                    <a:pt x="33897" y="285956"/>
                    <a:pt x="-17542" y="207220"/>
                    <a:pt x="6285" y="110556"/>
                  </a:cubicBezTo>
                  <a:cubicBezTo>
                    <a:pt x="30024" y="14298"/>
                    <a:pt x="81644" y="-3810"/>
                    <a:pt x="108400" y="604"/>
                  </a:cubicBezTo>
                  <a:cubicBezTo>
                    <a:pt x="126102" y="3532"/>
                    <a:pt x="192406" y="37900"/>
                    <a:pt x="193082" y="152086"/>
                  </a:cubicBezTo>
                  <a:cubicBezTo>
                    <a:pt x="193623" y="246948"/>
                    <a:pt x="159795" y="288253"/>
                    <a:pt x="158353" y="289965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E0822220-9511-4FD7-8D1B-330B8F0FC8AB}"/>
                </a:ext>
              </a:extLst>
            </p:cNvPr>
            <p:cNvSpPr/>
            <p:nvPr/>
          </p:nvSpPr>
          <p:spPr>
            <a:xfrm>
              <a:off x="8119532" y="2925591"/>
              <a:ext cx="101168" cy="101168"/>
            </a:xfrm>
            <a:custGeom>
              <a:avLst/>
              <a:gdLst>
                <a:gd name="connsiteX0" fmla="*/ 101168 w 101168"/>
                <a:gd name="connsiteY0" fmla="*/ 50584 h 101168"/>
                <a:gd name="connsiteX1" fmla="*/ 50584 w 101168"/>
                <a:gd name="connsiteY1" fmla="*/ 101168 h 101168"/>
                <a:gd name="connsiteX2" fmla="*/ 0 w 101168"/>
                <a:gd name="connsiteY2" fmla="*/ 50584 h 101168"/>
                <a:gd name="connsiteX3" fmla="*/ 50584 w 101168"/>
                <a:gd name="connsiteY3" fmla="*/ 0 h 101168"/>
                <a:gd name="connsiteX4" fmla="*/ 101168 w 101168"/>
                <a:gd name="connsiteY4" fmla="*/ 50584 h 10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168" h="101168">
                  <a:moveTo>
                    <a:pt x="101168" y="50584"/>
                  </a:moveTo>
                  <a:cubicBezTo>
                    <a:pt x="101168" y="78521"/>
                    <a:pt x="78521" y="101168"/>
                    <a:pt x="50584" y="101168"/>
                  </a:cubicBezTo>
                  <a:cubicBezTo>
                    <a:pt x="22648" y="101168"/>
                    <a:pt x="0" y="78521"/>
                    <a:pt x="0" y="50584"/>
                  </a:cubicBezTo>
                  <a:cubicBezTo>
                    <a:pt x="0" y="22647"/>
                    <a:pt x="22648" y="0"/>
                    <a:pt x="50584" y="0"/>
                  </a:cubicBezTo>
                  <a:cubicBezTo>
                    <a:pt x="78521" y="0"/>
                    <a:pt x="101168" y="22647"/>
                    <a:pt x="101168" y="50584"/>
                  </a:cubicBezTo>
                  <a:close/>
                </a:path>
              </a:pathLst>
            </a:custGeom>
            <a:solidFill>
              <a:srgbClr val="575C6D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8DFEED51-AEE3-47CA-946D-D7D9521D6E3C}"/>
                </a:ext>
              </a:extLst>
            </p:cNvPr>
            <p:cNvSpPr/>
            <p:nvPr/>
          </p:nvSpPr>
          <p:spPr>
            <a:xfrm>
              <a:off x="8139351" y="2945410"/>
              <a:ext cx="61529" cy="61529"/>
            </a:xfrm>
            <a:custGeom>
              <a:avLst/>
              <a:gdLst>
                <a:gd name="connsiteX0" fmla="*/ 61530 w 61529"/>
                <a:gd name="connsiteY0" fmla="*/ 30765 h 61529"/>
                <a:gd name="connsiteX1" fmla="*/ 30765 w 61529"/>
                <a:gd name="connsiteY1" fmla="*/ 61530 h 61529"/>
                <a:gd name="connsiteX2" fmla="*/ 1 w 61529"/>
                <a:gd name="connsiteY2" fmla="*/ 30765 h 61529"/>
                <a:gd name="connsiteX3" fmla="*/ 30765 w 61529"/>
                <a:gd name="connsiteY3" fmla="*/ 0 h 61529"/>
                <a:gd name="connsiteX4" fmla="*/ 61530 w 61529"/>
                <a:gd name="connsiteY4" fmla="*/ 30765 h 6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29" h="61529">
                  <a:moveTo>
                    <a:pt x="61530" y="30765"/>
                  </a:moveTo>
                  <a:cubicBezTo>
                    <a:pt x="61530" y="47756"/>
                    <a:pt x="47756" y="61530"/>
                    <a:pt x="30765" y="61530"/>
                  </a:cubicBezTo>
                  <a:cubicBezTo>
                    <a:pt x="13774" y="61530"/>
                    <a:pt x="1" y="47756"/>
                    <a:pt x="1" y="30765"/>
                  </a:cubicBezTo>
                  <a:cubicBezTo>
                    <a:pt x="1" y="13774"/>
                    <a:pt x="13774" y="0"/>
                    <a:pt x="30765" y="0"/>
                  </a:cubicBezTo>
                  <a:cubicBezTo>
                    <a:pt x="47756" y="0"/>
                    <a:pt x="61530" y="13774"/>
                    <a:pt x="61530" y="30765"/>
                  </a:cubicBezTo>
                  <a:close/>
                </a:path>
              </a:pathLst>
            </a:custGeom>
            <a:solidFill>
              <a:srgbClr val="414451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9D4DF6E-F8C0-41EA-91FA-E4F2A37D7D8A}"/>
                </a:ext>
              </a:extLst>
            </p:cNvPr>
            <p:cNvSpPr/>
            <p:nvPr/>
          </p:nvSpPr>
          <p:spPr>
            <a:xfrm>
              <a:off x="8617445" y="3002300"/>
              <a:ext cx="43512" cy="43512"/>
            </a:xfrm>
            <a:custGeom>
              <a:avLst/>
              <a:gdLst>
                <a:gd name="connsiteX0" fmla="*/ 43512 w 43512"/>
                <a:gd name="connsiteY0" fmla="*/ 21756 h 43512"/>
                <a:gd name="connsiteX1" fmla="*/ 21756 w 43512"/>
                <a:gd name="connsiteY1" fmla="*/ 43512 h 43512"/>
                <a:gd name="connsiteX2" fmla="*/ 1 w 43512"/>
                <a:gd name="connsiteY2" fmla="*/ 21756 h 43512"/>
                <a:gd name="connsiteX3" fmla="*/ 21756 w 43512"/>
                <a:gd name="connsiteY3" fmla="*/ 0 h 43512"/>
                <a:gd name="connsiteX4" fmla="*/ 43512 w 43512"/>
                <a:gd name="connsiteY4" fmla="*/ 21756 h 4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12" h="43512">
                  <a:moveTo>
                    <a:pt x="43512" y="21756"/>
                  </a:moveTo>
                  <a:cubicBezTo>
                    <a:pt x="43512" y="33772"/>
                    <a:pt x="33772" y="43512"/>
                    <a:pt x="21756" y="43512"/>
                  </a:cubicBezTo>
                  <a:cubicBezTo>
                    <a:pt x="9741" y="43512"/>
                    <a:pt x="1" y="33772"/>
                    <a:pt x="1" y="21756"/>
                  </a:cubicBezTo>
                  <a:cubicBezTo>
                    <a:pt x="1" y="9741"/>
                    <a:pt x="9741" y="0"/>
                    <a:pt x="21756" y="0"/>
                  </a:cubicBezTo>
                  <a:cubicBezTo>
                    <a:pt x="33772" y="0"/>
                    <a:pt x="43512" y="9741"/>
                    <a:pt x="43512" y="21756"/>
                  </a:cubicBezTo>
                  <a:close/>
                </a:path>
              </a:pathLst>
            </a:custGeom>
            <a:solidFill>
              <a:srgbClr val="575C6D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E243A054-D78F-4145-876F-131518920828}"/>
                </a:ext>
              </a:extLst>
            </p:cNvPr>
            <p:cNvSpPr/>
            <p:nvPr/>
          </p:nvSpPr>
          <p:spPr>
            <a:xfrm>
              <a:off x="8722757" y="3002300"/>
              <a:ext cx="43512" cy="43512"/>
            </a:xfrm>
            <a:custGeom>
              <a:avLst/>
              <a:gdLst>
                <a:gd name="connsiteX0" fmla="*/ 43512 w 43512"/>
                <a:gd name="connsiteY0" fmla="*/ 21756 h 43512"/>
                <a:gd name="connsiteX1" fmla="*/ 21757 w 43512"/>
                <a:gd name="connsiteY1" fmla="*/ 43512 h 43512"/>
                <a:gd name="connsiteX2" fmla="*/ 1 w 43512"/>
                <a:gd name="connsiteY2" fmla="*/ 21756 h 43512"/>
                <a:gd name="connsiteX3" fmla="*/ 21757 w 43512"/>
                <a:gd name="connsiteY3" fmla="*/ 0 h 43512"/>
                <a:gd name="connsiteX4" fmla="*/ 43512 w 43512"/>
                <a:gd name="connsiteY4" fmla="*/ 21756 h 43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512" h="43512">
                  <a:moveTo>
                    <a:pt x="43512" y="21756"/>
                  </a:moveTo>
                  <a:cubicBezTo>
                    <a:pt x="43512" y="33772"/>
                    <a:pt x="33772" y="43512"/>
                    <a:pt x="21757" y="43512"/>
                  </a:cubicBezTo>
                  <a:cubicBezTo>
                    <a:pt x="9741" y="43512"/>
                    <a:pt x="1" y="33772"/>
                    <a:pt x="1" y="21756"/>
                  </a:cubicBezTo>
                  <a:cubicBezTo>
                    <a:pt x="1" y="9741"/>
                    <a:pt x="9741" y="0"/>
                    <a:pt x="21757" y="0"/>
                  </a:cubicBezTo>
                  <a:cubicBezTo>
                    <a:pt x="33772" y="0"/>
                    <a:pt x="43512" y="9741"/>
                    <a:pt x="43512" y="21756"/>
                  </a:cubicBezTo>
                  <a:close/>
                </a:path>
              </a:pathLst>
            </a:custGeom>
            <a:solidFill>
              <a:srgbClr val="575C6D"/>
            </a:solidFill>
            <a:ln w="45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06448EE3-9753-4690-B589-0DB68D39CB88}"/>
              </a:ext>
            </a:extLst>
          </p:cNvPr>
          <p:cNvGrpSpPr/>
          <p:nvPr/>
        </p:nvGrpSpPr>
        <p:grpSpPr>
          <a:xfrm>
            <a:off x="11221247" y="1965511"/>
            <a:ext cx="682766" cy="679535"/>
            <a:chOff x="8543446" y="81541"/>
            <a:chExt cx="843791" cy="825906"/>
          </a:xfrm>
          <a:solidFill>
            <a:schemeClr val="bg1"/>
          </a:solidFill>
        </p:grpSpPr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692ABEDC-2F27-49EC-BB3A-188BA44667C0}"/>
                </a:ext>
              </a:extLst>
            </p:cNvPr>
            <p:cNvSpPr/>
            <p:nvPr/>
          </p:nvSpPr>
          <p:spPr>
            <a:xfrm>
              <a:off x="8543446" y="81541"/>
              <a:ext cx="843791" cy="825906"/>
            </a:xfrm>
            <a:prstGeom prst="ellipse">
              <a:avLst/>
            </a:prstGeom>
            <a:grpFill/>
            <a:ln w="730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ln w="76200">
                  <a:solidFill>
                    <a:schemeClr val="tx1"/>
                  </a:solidFill>
                </a:ln>
              </a:endParaRPr>
            </a:p>
          </p:txBody>
        </p:sp>
        <p:pic>
          <p:nvPicPr>
            <p:cNvPr id="223" name="Picture 222">
              <a:extLst>
                <a:ext uri="{FF2B5EF4-FFF2-40B4-BE49-F238E27FC236}">
                  <a16:creationId xmlns:a16="http://schemas.microsoft.com/office/drawing/2014/main" id="{6A9412BD-25A0-4EC1-A281-4C4119DC1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8650234" y="221956"/>
              <a:ext cx="619480" cy="590571"/>
            </a:xfrm>
            <a:prstGeom prst="rect">
              <a:avLst/>
            </a:prstGeom>
            <a:grpFill/>
          </p:spPr>
        </p:pic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A7B23F26-BAE8-4673-A44A-86FC7E26463F}"/>
              </a:ext>
            </a:extLst>
          </p:cNvPr>
          <p:cNvGrpSpPr/>
          <p:nvPr/>
        </p:nvGrpSpPr>
        <p:grpSpPr>
          <a:xfrm>
            <a:off x="10763446" y="2149554"/>
            <a:ext cx="672829" cy="699707"/>
            <a:chOff x="2594818" y="2442799"/>
            <a:chExt cx="966144" cy="966178"/>
          </a:xfrm>
        </p:grpSpPr>
        <p:grpSp>
          <p:nvGrpSpPr>
            <p:cNvPr id="225" name="Graphic 3">
              <a:extLst>
                <a:ext uri="{FF2B5EF4-FFF2-40B4-BE49-F238E27FC236}">
                  <a16:creationId xmlns:a16="http://schemas.microsoft.com/office/drawing/2014/main" id="{2A817B1C-0E3B-4529-A098-E61A1BBD89F6}"/>
                </a:ext>
              </a:extLst>
            </p:cNvPr>
            <p:cNvGrpSpPr/>
            <p:nvPr/>
          </p:nvGrpSpPr>
          <p:grpSpPr>
            <a:xfrm>
              <a:off x="2594818" y="2442799"/>
              <a:ext cx="966144" cy="966178"/>
              <a:chOff x="10948636" y="1966746"/>
              <a:chExt cx="1237981" cy="1238025"/>
            </a:xfrm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01A860ED-9500-4870-B633-C31C75A358F0}"/>
                  </a:ext>
                </a:extLst>
              </p:cNvPr>
              <p:cNvSpPr/>
              <p:nvPr/>
            </p:nvSpPr>
            <p:spPr>
              <a:xfrm>
                <a:off x="10948636" y="1966746"/>
                <a:ext cx="1237981" cy="1237980"/>
              </a:xfrm>
              <a:custGeom>
                <a:avLst/>
                <a:gdLst>
                  <a:gd name="connsiteX0" fmla="*/ 1237981 w 1237981"/>
                  <a:gd name="connsiteY0" fmla="*/ 618990 h 1237980"/>
                  <a:gd name="connsiteX1" fmla="*/ 618991 w 1237981"/>
                  <a:gd name="connsiteY1" fmla="*/ 1237981 h 1237980"/>
                  <a:gd name="connsiteX2" fmla="*/ 1 w 1237981"/>
                  <a:gd name="connsiteY2" fmla="*/ 618990 h 1237980"/>
                  <a:gd name="connsiteX3" fmla="*/ 618991 w 1237981"/>
                  <a:gd name="connsiteY3" fmla="*/ 0 h 1237980"/>
                  <a:gd name="connsiteX4" fmla="*/ 1237981 w 1237981"/>
                  <a:gd name="connsiteY4" fmla="*/ 618990 h 12379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7981" h="1237980">
                    <a:moveTo>
                      <a:pt x="1237981" y="618990"/>
                    </a:moveTo>
                    <a:cubicBezTo>
                      <a:pt x="1237981" y="960849"/>
                      <a:pt x="960849" y="1237981"/>
                      <a:pt x="618991" y="1237981"/>
                    </a:cubicBezTo>
                    <a:cubicBezTo>
                      <a:pt x="277132" y="1237981"/>
                      <a:pt x="1" y="960849"/>
                      <a:pt x="1" y="618990"/>
                    </a:cubicBezTo>
                    <a:cubicBezTo>
                      <a:pt x="1" y="277131"/>
                      <a:pt x="277133" y="0"/>
                      <a:pt x="618991" y="0"/>
                    </a:cubicBezTo>
                    <a:cubicBezTo>
                      <a:pt x="960850" y="0"/>
                      <a:pt x="1237981" y="277131"/>
                      <a:pt x="1237981" y="6189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 dirty="0">
                  <a:latin typeface="Segoe UI"/>
                </a:endParaRPr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3426555B-5B05-4458-898D-0625ED454E65}"/>
                  </a:ext>
                </a:extLst>
              </p:cNvPr>
              <p:cNvSpPr/>
              <p:nvPr/>
            </p:nvSpPr>
            <p:spPr>
              <a:xfrm>
                <a:off x="11266923" y="2098637"/>
                <a:ext cx="590173" cy="591531"/>
              </a:xfrm>
              <a:custGeom>
                <a:avLst/>
                <a:gdLst>
                  <a:gd name="connsiteX0" fmla="*/ 313496 w 590173"/>
                  <a:gd name="connsiteY0" fmla="*/ 591240 h 591531"/>
                  <a:gd name="connsiteX1" fmla="*/ 22604 w 590173"/>
                  <a:gd name="connsiteY1" fmla="*/ 471334 h 591531"/>
                  <a:gd name="connsiteX2" fmla="*/ 257777 w 590173"/>
                  <a:gd name="connsiteY2" fmla="*/ 943 h 591531"/>
                  <a:gd name="connsiteX3" fmla="*/ 523400 w 590173"/>
                  <a:gd name="connsiteY3" fmla="*/ 164947 h 591531"/>
                  <a:gd name="connsiteX4" fmla="*/ 313496 w 590173"/>
                  <a:gd name="connsiteY4" fmla="*/ 591240 h 59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90173" h="591531">
                    <a:moveTo>
                      <a:pt x="313496" y="591240"/>
                    </a:moveTo>
                    <a:cubicBezTo>
                      <a:pt x="310388" y="591330"/>
                      <a:pt x="106926" y="602862"/>
                      <a:pt x="22604" y="471334"/>
                    </a:cubicBezTo>
                    <a:cubicBezTo>
                      <a:pt x="-61718" y="339806"/>
                      <a:pt x="106160" y="10222"/>
                      <a:pt x="257777" y="943"/>
                    </a:cubicBezTo>
                    <a:cubicBezTo>
                      <a:pt x="409394" y="-8336"/>
                      <a:pt x="460969" y="51212"/>
                      <a:pt x="523400" y="164947"/>
                    </a:cubicBezTo>
                    <a:cubicBezTo>
                      <a:pt x="585830" y="278682"/>
                      <a:pt x="704160" y="581196"/>
                      <a:pt x="313496" y="59124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520EE9F3-E2CE-4B7D-AA96-0AF3B4583A08}"/>
                  </a:ext>
                </a:extLst>
              </p:cNvPr>
              <p:cNvSpPr/>
              <p:nvPr/>
            </p:nvSpPr>
            <p:spPr>
              <a:xfrm>
                <a:off x="11356217" y="2394376"/>
                <a:ext cx="84630" cy="126020"/>
              </a:xfrm>
              <a:custGeom>
                <a:avLst/>
                <a:gdLst>
                  <a:gd name="connsiteX0" fmla="*/ 49343 w 84630"/>
                  <a:gd name="connsiteY0" fmla="*/ 60 h 126020"/>
                  <a:gd name="connsiteX1" fmla="*/ 605 w 84630"/>
                  <a:gd name="connsiteY1" fmla="*/ 36365 h 126020"/>
                  <a:gd name="connsiteX2" fmla="*/ 72540 w 84630"/>
                  <a:gd name="connsiteY2" fmla="*/ 124561 h 126020"/>
                  <a:gd name="connsiteX3" fmla="*/ 49343 w 84630"/>
                  <a:gd name="connsiteY3" fmla="*/ 60 h 126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630" h="126020">
                    <a:moveTo>
                      <a:pt x="49343" y="60"/>
                    </a:moveTo>
                    <a:cubicBezTo>
                      <a:pt x="49343" y="60"/>
                      <a:pt x="-6377" y="-3093"/>
                      <a:pt x="605" y="36365"/>
                    </a:cubicBezTo>
                    <a:cubicBezTo>
                      <a:pt x="7587" y="75823"/>
                      <a:pt x="35424" y="136182"/>
                      <a:pt x="72540" y="124561"/>
                    </a:cubicBezTo>
                    <a:cubicBezTo>
                      <a:pt x="109701" y="112939"/>
                      <a:pt x="49343" y="60"/>
                      <a:pt x="49343" y="60"/>
                    </a:cubicBezTo>
                    <a:close/>
                  </a:path>
                </a:pathLst>
              </a:custGeom>
              <a:solidFill>
                <a:srgbClr val="F3BA85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FAC34B71-66D8-45D9-A8A3-EBCCB5EF8E20}"/>
                  </a:ext>
                </a:extLst>
              </p:cNvPr>
              <p:cNvSpPr/>
              <p:nvPr/>
            </p:nvSpPr>
            <p:spPr>
              <a:xfrm>
                <a:off x="11685037" y="2394376"/>
                <a:ext cx="84630" cy="126020"/>
              </a:xfrm>
              <a:custGeom>
                <a:avLst/>
                <a:gdLst>
                  <a:gd name="connsiteX0" fmla="*/ 35288 w 84630"/>
                  <a:gd name="connsiteY0" fmla="*/ 60 h 126020"/>
                  <a:gd name="connsiteX1" fmla="*/ 84026 w 84630"/>
                  <a:gd name="connsiteY1" fmla="*/ 36365 h 126020"/>
                  <a:gd name="connsiteX2" fmla="*/ 12091 w 84630"/>
                  <a:gd name="connsiteY2" fmla="*/ 124561 h 126020"/>
                  <a:gd name="connsiteX3" fmla="*/ 35288 w 84630"/>
                  <a:gd name="connsiteY3" fmla="*/ 60 h 126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630" h="126020">
                    <a:moveTo>
                      <a:pt x="35288" y="60"/>
                    </a:moveTo>
                    <a:cubicBezTo>
                      <a:pt x="35288" y="60"/>
                      <a:pt x="91008" y="-3093"/>
                      <a:pt x="84026" y="36365"/>
                    </a:cubicBezTo>
                    <a:cubicBezTo>
                      <a:pt x="77044" y="75823"/>
                      <a:pt x="49207" y="136182"/>
                      <a:pt x="12091" y="124561"/>
                    </a:cubicBezTo>
                    <a:cubicBezTo>
                      <a:pt x="-25070" y="112939"/>
                      <a:pt x="35288" y="60"/>
                      <a:pt x="35288" y="60"/>
                    </a:cubicBezTo>
                    <a:close/>
                  </a:path>
                </a:pathLst>
              </a:custGeom>
              <a:solidFill>
                <a:srgbClr val="F3BA85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AB410D68-4A7A-46AE-B2C5-B2C397D294F0}"/>
                  </a:ext>
                </a:extLst>
              </p:cNvPr>
              <p:cNvSpPr/>
              <p:nvPr/>
            </p:nvSpPr>
            <p:spPr>
              <a:xfrm>
                <a:off x="11405515" y="2587808"/>
                <a:ext cx="291657" cy="446428"/>
              </a:xfrm>
              <a:custGeom>
                <a:avLst/>
                <a:gdLst>
                  <a:gd name="connsiteX0" fmla="*/ 30990 w 291657"/>
                  <a:gd name="connsiteY0" fmla="*/ 107294 h 446428"/>
                  <a:gd name="connsiteX1" fmla="*/ 72745 w 291657"/>
                  <a:gd name="connsiteY1" fmla="*/ 0 h 446428"/>
                  <a:gd name="connsiteX2" fmla="*/ 241388 w 291657"/>
                  <a:gd name="connsiteY2" fmla="*/ 0 h 446428"/>
                  <a:gd name="connsiteX3" fmla="*/ 291658 w 291657"/>
                  <a:gd name="connsiteY3" fmla="*/ 100583 h 446428"/>
                  <a:gd name="connsiteX4" fmla="*/ 150085 w 291657"/>
                  <a:gd name="connsiteY4" fmla="*/ 446428 h 446428"/>
                  <a:gd name="connsiteX5" fmla="*/ 0 w 291657"/>
                  <a:gd name="connsiteY5" fmla="*/ 111438 h 446428"/>
                  <a:gd name="connsiteX6" fmla="*/ 30990 w 291657"/>
                  <a:gd name="connsiteY6" fmla="*/ 107294 h 44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657" h="446428">
                    <a:moveTo>
                      <a:pt x="30990" y="107294"/>
                    </a:moveTo>
                    <a:cubicBezTo>
                      <a:pt x="30990" y="107294"/>
                      <a:pt x="84367" y="100538"/>
                      <a:pt x="72745" y="0"/>
                    </a:cubicBezTo>
                    <a:lnTo>
                      <a:pt x="241388" y="0"/>
                    </a:lnTo>
                    <a:cubicBezTo>
                      <a:pt x="241388" y="0"/>
                      <a:pt x="216165" y="92340"/>
                      <a:pt x="291658" y="100583"/>
                    </a:cubicBezTo>
                    <a:lnTo>
                      <a:pt x="150085" y="446428"/>
                    </a:lnTo>
                    <a:lnTo>
                      <a:pt x="0" y="111438"/>
                    </a:lnTo>
                    <a:lnTo>
                      <a:pt x="30990" y="107294"/>
                    </a:lnTo>
                    <a:close/>
                  </a:path>
                </a:pathLst>
              </a:custGeom>
              <a:solidFill>
                <a:srgbClr val="F3BA85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4ACE99FF-E35B-4C99-8797-4DCA5744814E}"/>
                  </a:ext>
                </a:extLst>
              </p:cNvPr>
              <p:cNvSpPr/>
              <p:nvPr/>
            </p:nvSpPr>
            <p:spPr>
              <a:xfrm>
                <a:off x="11390747" y="2162576"/>
                <a:ext cx="343160" cy="488751"/>
              </a:xfrm>
              <a:custGeom>
                <a:avLst/>
                <a:gdLst>
                  <a:gd name="connsiteX0" fmla="*/ 146341 w 343160"/>
                  <a:gd name="connsiteY0" fmla="*/ 470 h 488751"/>
                  <a:gd name="connsiteX1" fmla="*/ 3237 w 343160"/>
                  <a:gd name="connsiteY1" fmla="*/ 134295 h 488751"/>
                  <a:gd name="connsiteX2" fmla="*/ 160664 w 343160"/>
                  <a:gd name="connsiteY2" fmla="*/ 488609 h 488751"/>
                  <a:gd name="connsiteX3" fmla="*/ 342866 w 343160"/>
                  <a:gd name="connsiteY3" fmla="*/ 189203 h 488751"/>
                  <a:gd name="connsiteX4" fmla="*/ 146341 w 343160"/>
                  <a:gd name="connsiteY4" fmla="*/ 470 h 488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160" h="488751">
                    <a:moveTo>
                      <a:pt x="146341" y="470"/>
                    </a:moveTo>
                    <a:cubicBezTo>
                      <a:pt x="146341" y="470"/>
                      <a:pt x="20218" y="6641"/>
                      <a:pt x="3237" y="134295"/>
                    </a:cubicBezTo>
                    <a:cubicBezTo>
                      <a:pt x="-13745" y="261949"/>
                      <a:pt x="35713" y="483203"/>
                      <a:pt x="160664" y="488609"/>
                    </a:cubicBezTo>
                    <a:cubicBezTo>
                      <a:pt x="297867" y="494554"/>
                      <a:pt x="347505" y="313749"/>
                      <a:pt x="342866" y="189203"/>
                    </a:cubicBezTo>
                    <a:cubicBezTo>
                      <a:pt x="338226" y="64657"/>
                      <a:pt x="280931" y="-6512"/>
                      <a:pt x="146341" y="470"/>
                    </a:cubicBezTo>
                    <a:close/>
                  </a:path>
                </a:pathLst>
              </a:custGeom>
              <a:solidFill>
                <a:srgbClr val="FDD19A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68F230DA-8510-4E16-AEF9-37DA4BCDCF8A}"/>
                  </a:ext>
                </a:extLst>
              </p:cNvPr>
              <p:cNvSpPr/>
              <p:nvPr/>
            </p:nvSpPr>
            <p:spPr>
              <a:xfrm>
                <a:off x="11412541" y="2146642"/>
                <a:ext cx="377792" cy="328963"/>
              </a:xfrm>
              <a:custGeom>
                <a:avLst/>
                <a:gdLst>
                  <a:gd name="connsiteX0" fmla="*/ 0 w 377792"/>
                  <a:gd name="connsiteY0" fmla="*/ 50457 h 328963"/>
                  <a:gd name="connsiteX1" fmla="*/ 361296 w 377792"/>
                  <a:gd name="connsiteY1" fmla="*/ 328962 h 328963"/>
                  <a:gd name="connsiteX2" fmla="*/ 361296 w 377792"/>
                  <a:gd name="connsiteY2" fmla="*/ 180408 h 328963"/>
                  <a:gd name="connsiteX3" fmla="*/ 0 w 377792"/>
                  <a:gd name="connsiteY3" fmla="*/ 50457 h 328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792" h="328963">
                    <a:moveTo>
                      <a:pt x="0" y="50457"/>
                    </a:moveTo>
                    <a:cubicBezTo>
                      <a:pt x="0" y="50457"/>
                      <a:pt x="112970" y="329728"/>
                      <a:pt x="361296" y="328962"/>
                    </a:cubicBezTo>
                    <a:cubicBezTo>
                      <a:pt x="361296" y="328962"/>
                      <a:pt x="398412" y="263198"/>
                      <a:pt x="361296" y="180408"/>
                    </a:cubicBezTo>
                    <a:cubicBezTo>
                      <a:pt x="324135" y="97618"/>
                      <a:pt x="212741" y="-89584"/>
                      <a:pt x="0" y="5045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F15D0A18-570C-46B0-9A94-B9C5B3F41689}"/>
                  </a:ext>
                </a:extLst>
              </p:cNvPr>
              <p:cNvSpPr/>
              <p:nvPr/>
            </p:nvSpPr>
            <p:spPr>
              <a:xfrm>
                <a:off x="11357636" y="2163624"/>
                <a:ext cx="150778" cy="222724"/>
              </a:xfrm>
              <a:custGeom>
                <a:avLst/>
                <a:gdLst>
                  <a:gd name="connsiteX0" fmla="*/ 150263 w 150778"/>
                  <a:gd name="connsiteY0" fmla="*/ 729 h 222724"/>
                  <a:gd name="connsiteX1" fmla="*/ 36302 w 150778"/>
                  <a:gd name="connsiteY1" fmla="*/ 211533 h 222724"/>
                  <a:gd name="connsiteX2" fmla="*/ 150263 w 150778"/>
                  <a:gd name="connsiteY2" fmla="*/ 729 h 222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0778" h="222724">
                    <a:moveTo>
                      <a:pt x="150263" y="729"/>
                    </a:moveTo>
                    <a:cubicBezTo>
                      <a:pt x="157605" y="1404"/>
                      <a:pt x="84950" y="139463"/>
                      <a:pt x="36302" y="211533"/>
                    </a:cubicBezTo>
                    <a:cubicBezTo>
                      <a:pt x="-12345" y="283603"/>
                      <a:pt x="-42074" y="-16658"/>
                      <a:pt x="150263" y="72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3C71A78A-156E-4C1B-8CC5-992227D0B193}"/>
                  </a:ext>
                </a:extLst>
              </p:cNvPr>
              <p:cNvSpPr/>
              <p:nvPr/>
            </p:nvSpPr>
            <p:spPr>
              <a:xfrm>
                <a:off x="11117235" y="2681634"/>
                <a:ext cx="902630" cy="523137"/>
              </a:xfrm>
              <a:custGeom>
                <a:avLst/>
                <a:gdLst>
                  <a:gd name="connsiteX0" fmla="*/ 450392 w 902630"/>
                  <a:gd name="connsiteY0" fmla="*/ 523137 h 523137"/>
                  <a:gd name="connsiteX1" fmla="*/ 902630 w 902630"/>
                  <a:gd name="connsiteY1" fmla="*/ 326747 h 523137"/>
                  <a:gd name="connsiteX2" fmla="*/ 820561 w 902630"/>
                  <a:gd name="connsiteY2" fmla="*/ 97024 h 523137"/>
                  <a:gd name="connsiteX3" fmla="*/ 576874 w 902630"/>
                  <a:gd name="connsiteY3" fmla="*/ 0 h 523137"/>
                  <a:gd name="connsiteX4" fmla="*/ 432959 w 902630"/>
                  <a:gd name="connsiteY4" fmla="*/ 315441 h 523137"/>
                  <a:gd name="connsiteX5" fmla="*/ 319224 w 902630"/>
                  <a:gd name="connsiteY5" fmla="*/ 13513 h 523137"/>
                  <a:gd name="connsiteX6" fmla="*/ 96393 w 902630"/>
                  <a:gd name="connsiteY6" fmla="*/ 87340 h 523137"/>
                  <a:gd name="connsiteX7" fmla="*/ 0 w 902630"/>
                  <a:gd name="connsiteY7" fmla="*/ 328819 h 523137"/>
                  <a:gd name="connsiteX8" fmla="*/ 450392 w 902630"/>
                  <a:gd name="connsiteY8" fmla="*/ 523137 h 523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2630" h="523137">
                    <a:moveTo>
                      <a:pt x="450392" y="523137"/>
                    </a:moveTo>
                    <a:cubicBezTo>
                      <a:pt x="628854" y="523137"/>
                      <a:pt x="789660" y="447554"/>
                      <a:pt x="902630" y="326747"/>
                    </a:cubicBezTo>
                    <a:cubicBezTo>
                      <a:pt x="893847" y="251299"/>
                      <a:pt x="872451" y="146257"/>
                      <a:pt x="820561" y="97024"/>
                    </a:cubicBezTo>
                    <a:cubicBezTo>
                      <a:pt x="734707" y="15540"/>
                      <a:pt x="576874" y="0"/>
                      <a:pt x="576874" y="0"/>
                    </a:cubicBezTo>
                    <a:lnTo>
                      <a:pt x="432959" y="315441"/>
                    </a:lnTo>
                    <a:lnTo>
                      <a:pt x="319224" y="13513"/>
                    </a:lnTo>
                    <a:cubicBezTo>
                      <a:pt x="319224" y="13513"/>
                      <a:pt x="198552" y="-180"/>
                      <a:pt x="96393" y="87340"/>
                    </a:cubicBezTo>
                    <a:cubicBezTo>
                      <a:pt x="36440" y="138735"/>
                      <a:pt x="10855" y="247650"/>
                      <a:pt x="0" y="328819"/>
                    </a:cubicBezTo>
                    <a:cubicBezTo>
                      <a:pt x="112924" y="448410"/>
                      <a:pt x="272919" y="523137"/>
                      <a:pt x="450392" y="52313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1218987" rtl="0"/>
                <a:endParaRPr lang="en-US" sz="2400">
                  <a:latin typeface="Segoe UI"/>
                </a:endParaRPr>
              </a:p>
            </p:txBody>
          </p:sp>
          <p:grpSp>
            <p:nvGrpSpPr>
              <p:cNvPr id="236" name="Graphic 3">
                <a:extLst>
                  <a:ext uri="{FF2B5EF4-FFF2-40B4-BE49-F238E27FC236}">
                    <a16:creationId xmlns:a16="http://schemas.microsoft.com/office/drawing/2014/main" id="{8DC4F88D-044E-4250-9113-2E90E6A2F3A2}"/>
                  </a:ext>
                </a:extLst>
              </p:cNvPr>
              <p:cNvGrpSpPr/>
              <p:nvPr/>
            </p:nvGrpSpPr>
            <p:grpSpPr>
              <a:xfrm>
                <a:off x="11701587" y="2895366"/>
                <a:ext cx="136121" cy="136122"/>
                <a:chOff x="11701587" y="2895366"/>
                <a:chExt cx="136121" cy="136122"/>
              </a:xfrm>
              <a:solidFill>
                <a:srgbClr val="EF5161"/>
              </a:solidFill>
            </p:grpSpPr>
            <p:sp>
              <p:nvSpPr>
                <p:cNvPr id="237" name="Freeform: Shape 236">
                  <a:extLst>
                    <a:ext uri="{FF2B5EF4-FFF2-40B4-BE49-F238E27FC236}">
                      <a16:creationId xmlns:a16="http://schemas.microsoft.com/office/drawing/2014/main" id="{CB496C97-A270-46FC-83E0-69E61B0D0A34}"/>
                    </a:ext>
                  </a:extLst>
                </p:cNvPr>
                <p:cNvSpPr/>
                <p:nvPr/>
              </p:nvSpPr>
              <p:spPr>
                <a:xfrm>
                  <a:off x="11747216" y="2895366"/>
                  <a:ext cx="44818" cy="136122"/>
                </a:xfrm>
                <a:custGeom>
                  <a:avLst/>
                  <a:gdLst>
                    <a:gd name="connsiteX0" fmla="*/ 30179 w 44818"/>
                    <a:gd name="connsiteY0" fmla="*/ 136122 h 136122"/>
                    <a:gd name="connsiteX1" fmla="*/ 14639 w 44818"/>
                    <a:gd name="connsiteY1" fmla="*/ 136122 h 136122"/>
                    <a:gd name="connsiteX2" fmla="*/ 0 w 44818"/>
                    <a:gd name="connsiteY2" fmla="*/ 121483 h 136122"/>
                    <a:gd name="connsiteX3" fmla="*/ 0 w 44818"/>
                    <a:gd name="connsiteY3" fmla="*/ 14639 h 136122"/>
                    <a:gd name="connsiteX4" fmla="*/ 14639 w 44818"/>
                    <a:gd name="connsiteY4" fmla="*/ 0 h 136122"/>
                    <a:gd name="connsiteX5" fmla="*/ 30179 w 44818"/>
                    <a:gd name="connsiteY5" fmla="*/ 0 h 136122"/>
                    <a:gd name="connsiteX6" fmla="*/ 44818 w 44818"/>
                    <a:gd name="connsiteY6" fmla="*/ 14639 h 136122"/>
                    <a:gd name="connsiteX7" fmla="*/ 44818 w 44818"/>
                    <a:gd name="connsiteY7" fmla="*/ 121483 h 136122"/>
                    <a:gd name="connsiteX8" fmla="*/ 30179 w 44818"/>
                    <a:gd name="connsiteY8" fmla="*/ 136122 h 136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818" h="136122">
                      <a:moveTo>
                        <a:pt x="30179" y="136122"/>
                      </a:moveTo>
                      <a:lnTo>
                        <a:pt x="14639" y="136122"/>
                      </a:lnTo>
                      <a:cubicBezTo>
                        <a:pt x="6576" y="136122"/>
                        <a:pt x="0" y="129546"/>
                        <a:pt x="0" y="121483"/>
                      </a:cubicBezTo>
                      <a:lnTo>
                        <a:pt x="0" y="14639"/>
                      </a:lnTo>
                      <a:cubicBezTo>
                        <a:pt x="0" y="6576"/>
                        <a:pt x="6576" y="0"/>
                        <a:pt x="14639" y="0"/>
                      </a:cubicBezTo>
                      <a:lnTo>
                        <a:pt x="30179" y="0"/>
                      </a:lnTo>
                      <a:cubicBezTo>
                        <a:pt x="38242" y="0"/>
                        <a:pt x="44818" y="6576"/>
                        <a:pt x="44818" y="14639"/>
                      </a:cubicBezTo>
                      <a:lnTo>
                        <a:pt x="44818" y="121483"/>
                      </a:lnTo>
                      <a:cubicBezTo>
                        <a:pt x="44818" y="129546"/>
                        <a:pt x="38242" y="136122"/>
                        <a:pt x="30179" y="13612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AB4CA290-495D-4174-95A5-4D104CBE1115}"/>
                    </a:ext>
                  </a:extLst>
                </p:cNvPr>
                <p:cNvSpPr/>
                <p:nvPr/>
              </p:nvSpPr>
              <p:spPr>
                <a:xfrm>
                  <a:off x="11701587" y="2941041"/>
                  <a:ext cx="136121" cy="44818"/>
                </a:xfrm>
                <a:custGeom>
                  <a:avLst/>
                  <a:gdLst>
                    <a:gd name="connsiteX0" fmla="*/ 0 w 136121"/>
                    <a:gd name="connsiteY0" fmla="*/ 30179 h 44818"/>
                    <a:gd name="connsiteX1" fmla="*/ 0 w 136121"/>
                    <a:gd name="connsiteY1" fmla="*/ 14639 h 44818"/>
                    <a:gd name="connsiteX2" fmla="*/ 14639 w 136121"/>
                    <a:gd name="connsiteY2" fmla="*/ 0 h 44818"/>
                    <a:gd name="connsiteX3" fmla="*/ 121483 w 136121"/>
                    <a:gd name="connsiteY3" fmla="*/ 0 h 44818"/>
                    <a:gd name="connsiteX4" fmla="*/ 136122 w 136121"/>
                    <a:gd name="connsiteY4" fmla="*/ 14639 h 44818"/>
                    <a:gd name="connsiteX5" fmla="*/ 136122 w 136121"/>
                    <a:gd name="connsiteY5" fmla="*/ 30179 h 44818"/>
                    <a:gd name="connsiteX6" fmla="*/ 121483 w 136121"/>
                    <a:gd name="connsiteY6" fmla="*/ 44818 h 44818"/>
                    <a:gd name="connsiteX7" fmla="*/ 14639 w 136121"/>
                    <a:gd name="connsiteY7" fmla="*/ 44818 h 44818"/>
                    <a:gd name="connsiteX8" fmla="*/ 0 w 136121"/>
                    <a:gd name="connsiteY8" fmla="*/ 30179 h 448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6121" h="44818">
                      <a:moveTo>
                        <a:pt x="0" y="30179"/>
                      </a:moveTo>
                      <a:lnTo>
                        <a:pt x="0" y="14639"/>
                      </a:lnTo>
                      <a:cubicBezTo>
                        <a:pt x="0" y="6576"/>
                        <a:pt x="6576" y="0"/>
                        <a:pt x="14639" y="0"/>
                      </a:cubicBezTo>
                      <a:lnTo>
                        <a:pt x="121483" y="0"/>
                      </a:lnTo>
                      <a:cubicBezTo>
                        <a:pt x="129546" y="0"/>
                        <a:pt x="136122" y="6576"/>
                        <a:pt x="136122" y="14639"/>
                      </a:cubicBezTo>
                      <a:lnTo>
                        <a:pt x="136122" y="30179"/>
                      </a:lnTo>
                      <a:cubicBezTo>
                        <a:pt x="136122" y="38242"/>
                        <a:pt x="129546" y="44818"/>
                        <a:pt x="121483" y="44818"/>
                      </a:cubicBezTo>
                      <a:lnTo>
                        <a:pt x="14639" y="44818"/>
                      </a:lnTo>
                      <a:cubicBezTo>
                        <a:pt x="6621" y="44818"/>
                        <a:pt x="0" y="38242"/>
                        <a:pt x="0" y="3017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2400">
                    <a:latin typeface="Segoe UI"/>
                  </a:endParaRPr>
                </a:p>
              </p:txBody>
            </p:sp>
          </p:grpSp>
        </p:grp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E6209865-5BBC-47E7-B2E8-47218A399C1A}"/>
                </a:ext>
              </a:extLst>
            </p:cNvPr>
            <p:cNvSpPr/>
            <p:nvPr/>
          </p:nvSpPr>
          <p:spPr>
            <a:xfrm>
              <a:off x="2594818" y="2442817"/>
              <a:ext cx="966144" cy="966143"/>
            </a:xfrm>
            <a:custGeom>
              <a:avLst/>
              <a:gdLst>
                <a:gd name="connsiteX0" fmla="*/ 1237981 w 1237981"/>
                <a:gd name="connsiteY0" fmla="*/ 618990 h 1237980"/>
                <a:gd name="connsiteX1" fmla="*/ 618991 w 1237981"/>
                <a:gd name="connsiteY1" fmla="*/ 1237981 h 1237980"/>
                <a:gd name="connsiteX2" fmla="*/ 1 w 1237981"/>
                <a:gd name="connsiteY2" fmla="*/ 618990 h 1237980"/>
                <a:gd name="connsiteX3" fmla="*/ 618991 w 1237981"/>
                <a:gd name="connsiteY3" fmla="*/ 0 h 1237980"/>
                <a:gd name="connsiteX4" fmla="*/ 1237981 w 1237981"/>
                <a:gd name="connsiteY4" fmla="*/ 618990 h 1237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7981" h="1237980">
                  <a:moveTo>
                    <a:pt x="1237981" y="618990"/>
                  </a:moveTo>
                  <a:cubicBezTo>
                    <a:pt x="1237981" y="960849"/>
                    <a:pt x="960849" y="1237981"/>
                    <a:pt x="618991" y="1237981"/>
                  </a:cubicBezTo>
                  <a:cubicBezTo>
                    <a:pt x="277132" y="1237981"/>
                    <a:pt x="1" y="960849"/>
                    <a:pt x="1" y="618990"/>
                  </a:cubicBezTo>
                  <a:cubicBezTo>
                    <a:pt x="1" y="277131"/>
                    <a:pt x="277133" y="0"/>
                    <a:pt x="618991" y="0"/>
                  </a:cubicBezTo>
                  <a:cubicBezTo>
                    <a:pt x="960850" y="0"/>
                    <a:pt x="1237981" y="277131"/>
                    <a:pt x="1237981" y="618990"/>
                  </a:cubicBezTo>
                  <a:close/>
                </a:path>
              </a:pathLst>
            </a:custGeom>
            <a:noFill/>
            <a:ln w="762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218987" rtl="0"/>
              <a:endParaRPr lang="en-US" sz="2400">
                <a:latin typeface="Segoe UI"/>
              </a:endParaRPr>
            </a:p>
          </p:txBody>
        </p:sp>
      </p:grpSp>
      <p:cxnSp>
        <p:nvCxnSpPr>
          <p:cNvPr id="243" name="Connector: Curved 242">
            <a:extLst>
              <a:ext uri="{FF2B5EF4-FFF2-40B4-BE49-F238E27FC236}">
                <a16:creationId xmlns:a16="http://schemas.microsoft.com/office/drawing/2014/main" id="{391D7425-D2AE-4010-B9B0-4BCFD928F193}"/>
              </a:ext>
            </a:extLst>
          </p:cNvPr>
          <p:cNvCxnSpPr>
            <a:cxnSpLocks/>
            <a:stCxn id="66" idx="1"/>
            <a:endCxn id="170" idx="2"/>
          </p:cNvCxnSpPr>
          <p:nvPr/>
        </p:nvCxnSpPr>
        <p:spPr>
          <a:xfrm>
            <a:off x="712803" y="2005977"/>
            <a:ext cx="196765" cy="380269"/>
          </a:xfrm>
          <a:prstGeom prst="curvedConnector3">
            <a:avLst>
              <a:gd name="adj1" fmla="val -1162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: Curved 245">
            <a:extLst>
              <a:ext uri="{FF2B5EF4-FFF2-40B4-BE49-F238E27FC236}">
                <a16:creationId xmlns:a16="http://schemas.microsoft.com/office/drawing/2014/main" id="{446452B9-A049-4738-AAEC-8018D89C73AE}"/>
              </a:ext>
            </a:extLst>
          </p:cNvPr>
          <p:cNvCxnSpPr>
            <a:stCxn id="170" idx="0"/>
          </p:cNvCxnSpPr>
          <p:nvPr/>
        </p:nvCxnSpPr>
        <p:spPr>
          <a:xfrm flipV="1">
            <a:off x="1875711" y="2168208"/>
            <a:ext cx="451839" cy="218038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: Curved 247">
            <a:extLst>
              <a:ext uri="{FF2B5EF4-FFF2-40B4-BE49-F238E27FC236}">
                <a16:creationId xmlns:a16="http://schemas.microsoft.com/office/drawing/2014/main" id="{1DEA7187-B6CB-4CF1-875A-7038A8E8CBFB}"/>
              </a:ext>
            </a:extLst>
          </p:cNvPr>
          <p:cNvCxnSpPr>
            <a:cxnSpLocks/>
            <a:stCxn id="140" idx="0"/>
            <a:endCxn id="149" idx="2"/>
          </p:cNvCxnSpPr>
          <p:nvPr/>
        </p:nvCxnSpPr>
        <p:spPr>
          <a:xfrm>
            <a:off x="2666698" y="2669528"/>
            <a:ext cx="965219" cy="609573"/>
          </a:xfrm>
          <a:prstGeom prst="curvedConnector3">
            <a:avLst>
              <a:gd name="adj1" fmla="val 36291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: Curved 251">
            <a:extLst>
              <a:ext uri="{FF2B5EF4-FFF2-40B4-BE49-F238E27FC236}">
                <a16:creationId xmlns:a16="http://schemas.microsoft.com/office/drawing/2014/main" id="{4FA3090F-1337-4A23-94C8-749D10CA1604}"/>
              </a:ext>
            </a:extLst>
          </p:cNvPr>
          <p:cNvCxnSpPr>
            <a:stCxn id="149" idx="0"/>
          </p:cNvCxnSpPr>
          <p:nvPr/>
        </p:nvCxnSpPr>
        <p:spPr>
          <a:xfrm>
            <a:off x="4426684" y="3279101"/>
            <a:ext cx="811147" cy="126021"/>
          </a:xfrm>
          <a:prstGeom prst="curved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: Curved 253">
            <a:extLst>
              <a:ext uri="{FF2B5EF4-FFF2-40B4-BE49-F238E27FC236}">
                <a16:creationId xmlns:a16="http://schemas.microsoft.com/office/drawing/2014/main" id="{7D79B255-D017-4AD9-866E-CA2F431718EE}"/>
              </a:ext>
            </a:extLst>
          </p:cNvPr>
          <p:cNvCxnSpPr>
            <a:cxnSpLocks/>
            <a:endCxn id="91" idx="2"/>
          </p:cNvCxnSpPr>
          <p:nvPr/>
        </p:nvCxnSpPr>
        <p:spPr>
          <a:xfrm rot="5400000" flipH="1" flipV="1">
            <a:off x="6289551" y="2334228"/>
            <a:ext cx="1043844" cy="839912"/>
          </a:xfrm>
          <a:prstGeom prst="curvedConnector4">
            <a:avLst>
              <a:gd name="adj1" fmla="val 30910"/>
              <a:gd name="adj2" fmla="val 12721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: Curved 256">
            <a:extLst>
              <a:ext uri="{FF2B5EF4-FFF2-40B4-BE49-F238E27FC236}">
                <a16:creationId xmlns:a16="http://schemas.microsoft.com/office/drawing/2014/main" id="{F004CA4C-8FDB-4677-84B6-4FBB49C9869B}"/>
              </a:ext>
            </a:extLst>
          </p:cNvPr>
          <p:cNvCxnSpPr>
            <a:cxnSpLocks/>
            <a:stCxn id="91" idx="0"/>
          </p:cNvCxnSpPr>
          <p:nvPr/>
        </p:nvCxnSpPr>
        <p:spPr>
          <a:xfrm>
            <a:off x="8028511" y="2232262"/>
            <a:ext cx="2770456" cy="395346"/>
          </a:xfrm>
          <a:prstGeom prst="curvedConnector3">
            <a:avLst>
              <a:gd name="adj1" fmla="val 5000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: Curved 258">
            <a:extLst>
              <a:ext uri="{FF2B5EF4-FFF2-40B4-BE49-F238E27FC236}">
                <a16:creationId xmlns:a16="http://schemas.microsoft.com/office/drawing/2014/main" id="{1355C83F-D534-41CD-858A-D274B2A226BD}"/>
              </a:ext>
            </a:extLst>
          </p:cNvPr>
          <p:cNvCxnSpPr>
            <a:stCxn id="91" idx="0"/>
            <a:endCxn id="203" idx="3"/>
          </p:cNvCxnSpPr>
          <p:nvPr/>
        </p:nvCxnSpPr>
        <p:spPr>
          <a:xfrm>
            <a:off x="8028511" y="2232262"/>
            <a:ext cx="483510" cy="768378"/>
          </a:xfrm>
          <a:prstGeom prst="curvedConnector3">
            <a:avLst>
              <a:gd name="adj1" fmla="val 21685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3C655EF5-EA2A-44BF-B2F2-358C9CFC6FC5}"/>
              </a:ext>
            </a:extLst>
          </p:cNvPr>
          <p:cNvSpPr txBox="1"/>
          <p:nvPr/>
        </p:nvSpPr>
        <p:spPr>
          <a:xfrm>
            <a:off x="10045313" y="2879884"/>
            <a:ext cx="1984008" cy="1881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100">
                <a:latin typeface="Segoe UI"/>
              </a:rPr>
              <a:t>Tîm Cymunedol</a:t>
            </a:r>
            <a:endParaRPr lang="en-US" sz="1100" dirty="0">
              <a:latin typeface="Segoe UI"/>
            </a:endParaRP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502415A5-6A1F-458D-AE62-118D8B3D374A}"/>
              </a:ext>
            </a:extLst>
          </p:cNvPr>
          <p:cNvSpPr txBox="1"/>
          <p:nvPr/>
        </p:nvSpPr>
        <p:spPr>
          <a:xfrm>
            <a:off x="342783" y="2781968"/>
            <a:ext cx="1984008" cy="47479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100">
                <a:latin typeface="Segoe UI"/>
              </a:rPr>
              <a:t>Meddyg Teulu/Nyrs/Optegydd yn gwneud atgyfeiriad </a:t>
            </a:r>
            <a:endParaRPr lang="en-US" sz="1100" dirty="0">
              <a:latin typeface="Segoe UI"/>
            </a:endParaRP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AC23F6AA-ED28-4EFF-A0B7-3E2CF3C5983D}"/>
              </a:ext>
            </a:extLst>
          </p:cNvPr>
          <p:cNvSpPr txBox="1"/>
          <p:nvPr/>
        </p:nvSpPr>
        <p:spPr>
          <a:xfrm>
            <a:off x="2285585" y="1632829"/>
            <a:ext cx="950156" cy="66800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000">
                <a:latin typeface="Segoe UI"/>
              </a:rPr>
              <a:t>Mae profion yn helpu'r clinigwr i wneud y penderfyniad cywir</a:t>
            </a:r>
            <a:endParaRPr lang="en-US" sz="1000" dirty="0">
              <a:latin typeface="Segoe UI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DCCDB4BC-D1E6-477C-831E-3BE8CEF5CDB2}"/>
              </a:ext>
            </a:extLst>
          </p:cNvPr>
          <p:cNvSpPr txBox="1"/>
          <p:nvPr/>
        </p:nvSpPr>
        <p:spPr>
          <a:xfrm>
            <a:off x="3009340" y="3620401"/>
            <a:ext cx="1984008" cy="1881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100">
                <a:latin typeface="Segoe UI"/>
              </a:rPr>
              <a:t>Wedi'i weld gan glinigwr ysbyty</a:t>
            </a:r>
            <a:endParaRPr lang="en-US" sz="1100" dirty="0">
              <a:latin typeface="Segoe UI"/>
            </a:endParaRPr>
          </a:p>
        </p:txBody>
      </p:sp>
      <p:sp>
        <p:nvSpPr>
          <p:cNvPr id="271" name="Speech Bubble: Oval 270">
            <a:extLst>
              <a:ext uri="{FF2B5EF4-FFF2-40B4-BE49-F238E27FC236}">
                <a16:creationId xmlns:a16="http://schemas.microsoft.com/office/drawing/2014/main" id="{A581AF03-CC34-4559-B43A-A36D2E80313C}"/>
              </a:ext>
            </a:extLst>
          </p:cNvPr>
          <p:cNvSpPr/>
          <p:nvPr/>
        </p:nvSpPr>
        <p:spPr>
          <a:xfrm>
            <a:off x="1265434" y="1042169"/>
            <a:ext cx="1422092" cy="672516"/>
          </a:xfrm>
          <a:prstGeom prst="wedgeEllipseCallout">
            <a:avLst>
              <a:gd name="adj1" fmla="val -32739"/>
              <a:gd name="adj2" fmla="val 9896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Ydy fy atgyfeiriad wedi cyrraedd?</a:t>
            </a:r>
          </a:p>
        </p:txBody>
      </p:sp>
      <p:sp>
        <p:nvSpPr>
          <p:cNvPr id="272" name="Speech Bubble: Oval 271">
            <a:extLst>
              <a:ext uri="{FF2B5EF4-FFF2-40B4-BE49-F238E27FC236}">
                <a16:creationId xmlns:a16="http://schemas.microsoft.com/office/drawing/2014/main" id="{8B413097-BE75-49C2-B8D9-EBA5B2BFB906}"/>
              </a:ext>
            </a:extLst>
          </p:cNvPr>
          <p:cNvSpPr/>
          <p:nvPr/>
        </p:nvSpPr>
        <p:spPr>
          <a:xfrm>
            <a:off x="982869" y="3590538"/>
            <a:ext cx="1422092" cy="880794"/>
          </a:xfrm>
          <a:prstGeom prst="wedgeEllipseCallout">
            <a:avLst>
              <a:gd name="adj1" fmla="val 53913"/>
              <a:gd name="adj2" fmla="val -13251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Fydd angen profion arna i?</a:t>
            </a:r>
          </a:p>
        </p:txBody>
      </p:sp>
      <p:sp>
        <p:nvSpPr>
          <p:cNvPr id="273" name="Speech Bubble: Oval 272">
            <a:extLst>
              <a:ext uri="{FF2B5EF4-FFF2-40B4-BE49-F238E27FC236}">
                <a16:creationId xmlns:a16="http://schemas.microsoft.com/office/drawing/2014/main" id="{D4435A72-53C3-4CB3-B040-9DA6F1277B4A}"/>
              </a:ext>
            </a:extLst>
          </p:cNvPr>
          <p:cNvSpPr/>
          <p:nvPr/>
        </p:nvSpPr>
        <p:spPr>
          <a:xfrm>
            <a:off x="4096613" y="1656879"/>
            <a:ext cx="1422092" cy="672516"/>
          </a:xfrm>
          <a:prstGeom prst="wedgeEllipseCallout">
            <a:avLst>
              <a:gd name="adj1" fmla="val -116398"/>
              <a:gd name="adj2" fmla="val 147324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Pa mor hir fydd rhaid i fi aros? </a:t>
            </a:r>
          </a:p>
        </p:txBody>
      </p:sp>
      <p:sp>
        <p:nvSpPr>
          <p:cNvPr id="274" name="Speech Bubble: Oval 273">
            <a:extLst>
              <a:ext uri="{FF2B5EF4-FFF2-40B4-BE49-F238E27FC236}">
                <a16:creationId xmlns:a16="http://schemas.microsoft.com/office/drawing/2014/main" id="{EB74FC4C-1C40-417F-88B5-062749EA97E6}"/>
              </a:ext>
            </a:extLst>
          </p:cNvPr>
          <p:cNvSpPr/>
          <p:nvPr/>
        </p:nvSpPr>
        <p:spPr>
          <a:xfrm>
            <a:off x="2624202" y="4399476"/>
            <a:ext cx="1422092" cy="672516"/>
          </a:xfrm>
          <a:prstGeom prst="wedgeEllipseCallout">
            <a:avLst>
              <a:gd name="adj1" fmla="val 31741"/>
              <a:gd name="adj2" fmla="val -15991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Pryd mae fy apwyntiad? </a:t>
            </a:r>
          </a:p>
        </p:txBody>
      </p:sp>
      <p:sp>
        <p:nvSpPr>
          <p:cNvPr id="275" name="Speech Bubble: Oval 274">
            <a:extLst>
              <a:ext uri="{FF2B5EF4-FFF2-40B4-BE49-F238E27FC236}">
                <a16:creationId xmlns:a16="http://schemas.microsoft.com/office/drawing/2014/main" id="{0C6F61AB-CB65-43B7-A699-50FE84858925}"/>
              </a:ext>
            </a:extLst>
          </p:cNvPr>
          <p:cNvSpPr/>
          <p:nvPr/>
        </p:nvSpPr>
        <p:spPr>
          <a:xfrm>
            <a:off x="4125450" y="4174294"/>
            <a:ext cx="1422092" cy="672516"/>
          </a:xfrm>
          <a:prstGeom prst="wedgeEllipseCallout">
            <a:avLst>
              <a:gd name="adj1" fmla="val -38359"/>
              <a:gd name="adj2" fmla="val -11480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Beth os ydw i eisiau newid fy apwyntiad? </a:t>
            </a:r>
          </a:p>
        </p:txBody>
      </p:sp>
      <p:sp>
        <p:nvSpPr>
          <p:cNvPr id="276" name="Speech Bubble: Oval 275">
            <a:extLst>
              <a:ext uri="{FF2B5EF4-FFF2-40B4-BE49-F238E27FC236}">
                <a16:creationId xmlns:a16="http://schemas.microsoft.com/office/drawing/2014/main" id="{10A53254-F04A-4838-9528-E02C709EB799}"/>
              </a:ext>
            </a:extLst>
          </p:cNvPr>
          <p:cNvSpPr/>
          <p:nvPr/>
        </p:nvSpPr>
        <p:spPr>
          <a:xfrm>
            <a:off x="5823850" y="4098980"/>
            <a:ext cx="1422092" cy="837211"/>
          </a:xfrm>
          <a:prstGeom prst="wedgeEllipseCallout">
            <a:avLst>
              <a:gd name="adj1" fmla="val -11659"/>
              <a:gd name="adj2" fmla="val -118979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Oes angen i mi fynd ag unrhyw beth gyda mi? Beth fydd yn digwydd? </a:t>
            </a:r>
          </a:p>
        </p:txBody>
      </p:sp>
      <p:sp>
        <p:nvSpPr>
          <p:cNvPr id="277" name="Speech Bubble: Oval 276">
            <a:extLst>
              <a:ext uri="{FF2B5EF4-FFF2-40B4-BE49-F238E27FC236}">
                <a16:creationId xmlns:a16="http://schemas.microsoft.com/office/drawing/2014/main" id="{8BBC6F68-B800-4EB6-8DEF-FD06356FF615}"/>
              </a:ext>
            </a:extLst>
          </p:cNvPr>
          <p:cNvSpPr/>
          <p:nvPr/>
        </p:nvSpPr>
        <p:spPr>
          <a:xfrm>
            <a:off x="8428926" y="1354393"/>
            <a:ext cx="1422092" cy="978033"/>
          </a:xfrm>
          <a:prstGeom prst="wedgeEllipseCallout">
            <a:avLst>
              <a:gd name="adj1" fmla="val -91519"/>
              <a:gd name="adj2" fmla="val 1406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Beth sy'n digwydd ar ôl i mi fynd adref?</a:t>
            </a:r>
          </a:p>
        </p:txBody>
      </p:sp>
      <p:sp>
        <p:nvSpPr>
          <p:cNvPr id="278" name="Speech Bubble: Oval 277">
            <a:extLst>
              <a:ext uri="{FF2B5EF4-FFF2-40B4-BE49-F238E27FC236}">
                <a16:creationId xmlns:a16="http://schemas.microsoft.com/office/drawing/2014/main" id="{406453FB-0642-4A0B-82DD-86268A390564}"/>
              </a:ext>
            </a:extLst>
          </p:cNvPr>
          <p:cNvSpPr/>
          <p:nvPr/>
        </p:nvSpPr>
        <p:spPr>
          <a:xfrm>
            <a:off x="10463946" y="1168020"/>
            <a:ext cx="1325812" cy="679535"/>
          </a:xfrm>
          <a:prstGeom prst="wedgeEllipseCallout">
            <a:avLst>
              <a:gd name="adj1" fmla="val -21125"/>
              <a:gd name="adj2" fmla="val 102736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Sut ydw i'n cael help? </a:t>
            </a:r>
          </a:p>
        </p:txBody>
      </p:sp>
      <p:sp>
        <p:nvSpPr>
          <p:cNvPr id="279" name="Rectangle: Rounded Corners 278">
            <a:extLst>
              <a:ext uri="{FF2B5EF4-FFF2-40B4-BE49-F238E27FC236}">
                <a16:creationId xmlns:a16="http://schemas.microsoft.com/office/drawing/2014/main" id="{7374BB7C-9C4F-4C82-829A-A5E81C8C4AE1}"/>
              </a:ext>
            </a:extLst>
          </p:cNvPr>
          <p:cNvSpPr/>
          <p:nvPr/>
        </p:nvSpPr>
        <p:spPr>
          <a:xfrm>
            <a:off x="3538097" y="1161578"/>
            <a:ext cx="5077959" cy="340228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/>
              <a:t>Mathau o Gyswllt Cleifion </a:t>
            </a:r>
          </a:p>
        </p:txBody>
      </p:sp>
      <p:sp>
        <p:nvSpPr>
          <p:cNvPr id="280" name="Speech Bubble: Oval 279">
            <a:extLst>
              <a:ext uri="{FF2B5EF4-FFF2-40B4-BE49-F238E27FC236}">
                <a16:creationId xmlns:a16="http://schemas.microsoft.com/office/drawing/2014/main" id="{4CD723D6-30D7-4B2D-AF7D-699D232A7F33}"/>
              </a:ext>
            </a:extLst>
          </p:cNvPr>
          <p:cNvSpPr/>
          <p:nvPr/>
        </p:nvSpPr>
        <p:spPr>
          <a:xfrm>
            <a:off x="9155789" y="4230392"/>
            <a:ext cx="1607651" cy="837210"/>
          </a:xfrm>
          <a:prstGeom prst="wedgeEllipseCallout">
            <a:avLst>
              <a:gd name="adj1" fmla="val -84892"/>
              <a:gd name="adj2" fmla="val -12090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050">
                <a:solidFill>
                  <a:schemeClr val="tx1"/>
                </a:solidFill>
              </a:rPr>
              <a:t>Fydd angen i mi weld y meddyg eto?</a:t>
            </a:r>
          </a:p>
        </p:txBody>
      </p:sp>
      <p:cxnSp>
        <p:nvCxnSpPr>
          <p:cNvPr id="282" name="Straight Connector 281">
            <a:extLst>
              <a:ext uri="{FF2B5EF4-FFF2-40B4-BE49-F238E27FC236}">
                <a16:creationId xmlns:a16="http://schemas.microsoft.com/office/drawing/2014/main" id="{5D86E61D-99DB-487F-B5FD-25447F34FB8C}"/>
              </a:ext>
            </a:extLst>
          </p:cNvPr>
          <p:cNvCxnSpPr/>
          <p:nvPr/>
        </p:nvCxnSpPr>
        <p:spPr>
          <a:xfrm>
            <a:off x="2684680" y="737023"/>
            <a:ext cx="0" cy="57187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1ABA7CB0-F244-4104-8C41-8B7FE6A5E823}"/>
              </a:ext>
            </a:extLst>
          </p:cNvPr>
          <p:cNvCxnSpPr/>
          <p:nvPr/>
        </p:nvCxnSpPr>
        <p:spPr>
          <a:xfrm>
            <a:off x="6905766" y="763202"/>
            <a:ext cx="0" cy="571876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Arrow: Right 287">
            <a:extLst>
              <a:ext uri="{FF2B5EF4-FFF2-40B4-BE49-F238E27FC236}">
                <a16:creationId xmlns:a16="http://schemas.microsoft.com/office/drawing/2014/main" id="{9BD5258A-CF9D-4485-B959-3633223EC93B}"/>
              </a:ext>
            </a:extLst>
          </p:cNvPr>
          <p:cNvSpPr/>
          <p:nvPr/>
        </p:nvSpPr>
        <p:spPr>
          <a:xfrm>
            <a:off x="171239" y="5067603"/>
            <a:ext cx="2253415" cy="8033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/>
              <a:t>DECHRAU</a:t>
            </a:r>
          </a:p>
          <a:p>
            <a:pPr algn="ctr" rtl="0"/>
            <a:r>
              <a:rPr lang="cy" sz="1200"/>
              <a:t>Atgyfeirio i'r ysbyty </a:t>
            </a:r>
          </a:p>
        </p:txBody>
      </p:sp>
      <p:sp>
        <p:nvSpPr>
          <p:cNvPr id="290" name="Arrow: Right 289">
            <a:extLst>
              <a:ext uri="{FF2B5EF4-FFF2-40B4-BE49-F238E27FC236}">
                <a16:creationId xmlns:a16="http://schemas.microsoft.com/office/drawing/2014/main" id="{3A41E306-FB1F-4187-B46D-7F20F013EC95}"/>
              </a:ext>
            </a:extLst>
          </p:cNvPr>
          <p:cNvSpPr/>
          <p:nvPr/>
        </p:nvSpPr>
        <p:spPr>
          <a:xfrm>
            <a:off x="2831108" y="5069655"/>
            <a:ext cx="3975703" cy="7976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/>
              <a:t>YN YSTOD </a:t>
            </a:r>
          </a:p>
          <a:p>
            <a:pPr algn="ctr" rtl="0"/>
            <a:r>
              <a:rPr lang="cy" sz="1400"/>
              <a:t>Rhestr Aros /Apwyntiad /Triniaeth </a:t>
            </a:r>
          </a:p>
        </p:txBody>
      </p:sp>
      <p:sp>
        <p:nvSpPr>
          <p:cNvPr id="291" name="Arrow: Right 290">
            <a:extLst>
              <a:ext uri="{FF2B5EF4-FFF2-40B4-BE49-F238E27FC236}">
                <a16:creationId xmlns:a16="http://schemas.microsoft.com/office/drawing/2014/main" id="{EF9FFF48-AAFE-491C-9389-200209D201C2}"/>
              </a:ext>
            </a:extLst>
          </p:cNvPr>
          <p:cNvSpPr/>
          <p:nvPr/>
        </p:nvSpPr>
        <p:spPr>
          <a:xfrm>
            <a:off x="7092756" y="5074444"/>
            <a:ext cx="4914439" cy="8003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cy" sz="1400"/>
              <a:t>AR ÔL</a:t>
            </a:r>
          </a:p>
          <a:p>
            <a:pPr algn="ctr" rtl="0"/>
            <a:r>
              <a:rPr lang="cy" sz="1200"/>
              <a:t>Cyngor Rhyddhau a Gofal Ymlaen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995F7A3F-2414-473D-A2FA-89D61E3F601F}"/>
              </a:ext>
            </a:extLst>
          </p:cNvPr>
          <p:cNvSpPr txBox="1"/>
          <p:nvPr/>
        </p:nvSpPr>
        <p:spPr>
          <a:xfrm>
            <a:off x="4844259" y="3754081"/>
            <a:ext cx="1984008" cy="1881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100">
                <a:latin typeface="Segoe UI"/>
              </a:rPr>
              <a:t>Yn yr Ysbyty ar gyfer Triniaeth </a:t>
            </a:r>
            <a:endParaRPr lang="en-US" sz="1100" dirty="0">
              <a:latin typeface="Segoe UI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70455CCD-429E-4C2F-99F8-A1ACFAA0465C}"/>
              </a:ext>
            </a:extLst>
          </p:cNvPr>
          <p:cNvSpPr txBox="1"/>
          <p:nvPr/>
        </p:nvSpPr>
        <p:spPr>
          <a:xfrm>
            <a:off x="6588428" y="1797456"/>
            <a:ext cx="1984008" cy="18818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100">
                <a:latin typeface="Segoe UI"/>
              </a:rPr>
              <a:t>Wedi Rhyddhau Adref </a:t>
            </a:r>
            <a:endParaRPr lang="en-US" sz="1100" dirty="0">
              <a:latin typeface="Segoe UI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C3426F63-3C41-4673-A653-116B90EE4D3B}"/>
              </a:ext>
            </a:extLst>
          </p:cNvPr>
          <p:cNvSpPr txBox="1"/>
          <p:nvPr/>
        </p:nvSpPr>
        <p:spPr>
          <a:xfrm>
            <a:off x="7465401" y="3275548"/>
            <a:ext cx="1984008" cy="54034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defTabSz="1218987" rtl="0"/>
            <a:r>
              <a:rPr lang="cy" sz="1100">
                <a:latin typeface="Segoe UI"/>
              </a:rPr>
              <a:t>Apwyntiad Dilynol Meddyg teulu/Clinigwr Ysbyty  </a:t>
            </a:r>
            <a:endParaRPr lang="en-US" sz="1100" dirty="0"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362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/>
      <p:bldP spid="268" grpId="0"/>
      <p:bldP spid="269" grpId="0"/>
      <p:bldP spid="270" grpId="0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80" grpId="0" animBg="1"/>
      <p:bldP spid="288" grpId="0" animBg="1"/>
      <p:bldP spid="290" grpId="0" animBg="1"/>
      <p:bldP spid="291" grpId="0" animBg="1"/>
      <p:bldP spid="267" grpId="0"/>
      <p:bldP spid="266" grpId="0"/>
      <p:bldP spid="2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B33810E-951E-47B6-B80A-F8C78AC0673C}"/>
              </a:ext>
            </a:extLst>
          </p:cNvPr>
          <p:cNvGrpSpPr/>
          <p:nvPr/>
        </p:nvGrpSpPr>
        <p:grpSpPr>
          <a:xfrm>
            <a:off x="2052182" y="1554749"/>
            <a:ext cx="8087636" cy="1358283"/>
            <a:chOff x="1162975" y="1146942"/>
            <a:chExt cx="10866346" cy="2563924"/>
          </a:xfrm>
        </p:grpSpPr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3C655EF5-EA2A-44BF-B2F2-358C9CFC6FC5}"/>
                </a:ext>
              </a:extLst>
            </p:cNvPr>
            <p:cNvSpPr txBox="1"/>
            <p:nvPr/>
          </p:nvSpPr>
          <p:spPr>
            <a:xfrm>
              <a:off x="10045313" y="2879884"/>
              <a:ext cx="1984008" cy="18818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1218987" rtl="0"/>
              <a:r>
                <a:rPr lang="cy" sz="800">
                  <a:latin typeface="Segoe UI"/>
                </a:rPr>
                <a:t>Tîm Cymunedol</a:t>
              </a:r>
              <a:endParaRPr lang="en-US" sz="800" dirty="0">
                <a:latin typeface="Segoe UI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596A19F-C0D8-4E1E-BEE4-FB43A4C65779}"/>
                </a:ext>
              </a:extLst>
            </p:cNvPr>
            <p:cNvGrpSpPr/>
            <p:nvPr/>
          </p:nvGrpSpPr>
          <p:grpSpPr>
            <a:xfrm>
              <a:off x="1162975" y="1146942"/>
              <a:ext cx="10741038" cy="2563924"/>
              <a:chOff x="171430" y="1146942"/>
              <a:chExt cx="11732583" cy="2704392"/>
            </a:xfrm>
          </p:grpSpPr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225B4393-C48F-4DAE-8A8D-6805DBFAF187}"/>
                  </a:ext>
                </a:extLst>
              </p:cNvPr>
              <p:cNvGrpSpPr/>
              <p:nvPr/>
            </p:nvGrpSpPr>
            <p:grpSpPr>
              <a:xfrm>
                <a:off x="10233225" y="1934502"/>
                <a:ext cx="804092" cy="713561"/>
                <a:chOff x="1735357" y="5725545"/>
                <a:chExt cx="988534" cy="938648"/>
              </a:xfrm>
            </p:grpSpPr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EAEE2939-0018-4E35-A56F-48A806B2B67B}"/>
                    </a:ext>
                  </a:extLst>
                </p:cNvPr>
                <p:cNvSpPr/>
                <p:nvPr/>
              </p:nvSpPr>
              <p:spPr>
                <a:xfrm>
                  <a:off x="1735357" y="5725545"/>
                  <a:ext cx="988534" cy="93864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GB" sz="800"/>
                </a:p>
              </p:txBody>
            </p:sp>
            <p:pic>
              <p:nvPicPr>
                <p:cNvPr id="241" name="Picture 240">
                  <a:extLst>
                    <a:ext uri="{FF2B5EF4-FFF2-40B4-BE49-F238E27FC236}">
                      <a16:creationId xmlns:a16="http://schemas.microsoft.com/office/drawing/2014/main" id="{560D5D05-7561-43E7-808B-1D1EEC3859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862359" y="5919146"/>
                  <a:ext cx="714321" cy="590612"/>
                </a:xfrm>
                <a:prstGeom prst="rect">
                  <a:avLst/>
                </a:prstGeom>
              </p:spPr>
            </p:pic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8687510-712C-488C-9776-1A26FA0E1191}"/>
                  </a:ext>
                </a:extLst>
              </p:cNvPr>
              <p:cNvGrpSpPr/>
              <p:nvPr/>
            </p:nvGrpSpPr>
            <p:grpSpPr>
              <a:xfrm>
                <a:off x="5414589" y="1813741"/>
                <a:ext cx="1228574" cy="1205624"/>
                <a:chOff x="10770112" y="1507216"/>
                <a:chExt cx="797082" cy="797080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52B36119-9C4F-4DC2-BC80-3A7050F7CABC}"/>
                    </a:ext>
                  </a:extLst>
                </p:cNvPr>
                <p:cNvSpPr/>
                <p:nvPr/>
              </p:nvSpPr>
              <p:spPr>
                <a:xfrm>
                  <a:off x="10770112" y="1507216"/>
                  <a:ext cx="797082" cy="7970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0 w 1237981"/>
                    <a:gd name="connsiteY1" fmla="*/ 1237981 h 1237980"/>
                    <a:gd name="connsiteX2" fmla="*/ 0 w 1237981"/>
                    <a:gd name="connsiteY2" fmla="*/ 618990 h 1237980"/>
                    <a:gd name="connsiteX3" fmla="*/ 618990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0" y="1237981"/>
                      </a:cubicBezTo>
                      <a:cubicBezTo>
                        <a:pt x="277131" y="1237981"/>
                        <a:pt x="0" y="960849"/>
                        <a:pt x="0" y="618990"/>
                      </a:cubicBezTo>
                      <a:cubicBezTo>
                        <a:pt x="0" y="277131"/>
                        <a:pt x="277131" y="0"/>
                        <a:pt x="618990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5566FFF1-EDB6-4016-BE9B-E9C96D857120}"/>
                    </a:ext>
                  </a:extLst>
                </p:cNvPr>
                <p:cNvGrpSpPr/>
                <p:nvPr/>
              </p:nvGrpSpPr>
              <p:grpSpPr>
                <a:xfrm>
                  <a:off x="10906497" y="1581883"/>
                  <a:ext cx="524313" cy="596692"/>
                  <a:chOff x="10906496" y="1581883"/>
                  <a:chExt cx="524313" cy="596692"/>
                </a:xfrm>
              </p:grpSpPr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712683C6-09B8-4ECD-9676-432E40A25C83}"/>
                      </a:ext>
                    </a:extLst>
                  </p:cNvPr>
                  <p:cNvSpPr/>
                  <p:nvPr/>
                </p:nvSpPr>
                <p:spPr>
                  <a:xfrm>
                    <a:off x="11093026" y="1581883"/>
                    <a:ext cx="151254" cy="151254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8987" rtl="0"/>
                    <a:endParaRPr lang="en-US" sz="800">
                      <a:solidFill>
                        <a:schemeClr val="tx1"/>
                      </a:solidFill>
                      <a:latin typeface="Segoe UI"/>
                    </a:endParaRPr>
                  </a:p>
                </p:txBody>
              </p: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F9EBF602-4620-4FEA-98C3-218725A17522}"/>
                      </a:ext>
                    </a:extLst>
                  </p:cNvPr>
                  <p:cNvGrpSpPr/>
                  <p:nvPr/>
                </p:nvGrpSpPr>
                <p:grpSpPr>
                  <a:xfrm>
                    <a:off x="10906496" y="1639909"/>
                    <a:ext cx="524313" cy="524140"/>
                    <a:chOff x="10228673" y="3391405"/>
                    <a:chExt cx="838129" cy="837854"/>
                  </a:xfrm>
                </p:grpSpPr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7CB0339C-5E9E-47DE-B600-0F45D6D2DF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69462" y="3665224"/>
                      <a:ext cx="758335" cy="564035"/>
                    </a:xfrm>
                    <a:custGeom>
                      <a:avLst/>
                      <a:gdLst>
                        <a:gd name="connsiteX0" fmla="*/ 0 w 803939"/>
                        <a:gd name="connsiteY0" fmla="*/ 0 h 597955"/>
                        <a:gd name="connsiteX1" fmla="*/ 803940 w 803939"/>
                        <a:gd name="connsiteY1" fmla="*/ 0 h 597955"/>
                        <a:gd name="connsiteX2" fmla="*/ 803940 w 803939"/>
                        <a:gd name="connsiteY2" fmla="*/ 597955 h 597955"/>
                        <a:gd name="connsiteX3" fmla="*/ 0 w 803939"/>
                        <a:gd name="connsiteY3" fmla="*/ 597955 h 5979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03939" h="597955">
                          <a:moveTo>
                            <a:pt x="0" y="0"/>
                          </a:moveTo>
                          <a:lnTo>
                            <a:pt x="803940" y="0"/>
                          </a:lnTo>
                          <a:lnTo>
                            <a:pt x="803940" y="597955"/>
                          </a:lnTo>
                          <a:lnTo>
                            <a:pt x="0" y="597955"/>
                          </a:ln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23" name="Freeform: Shape 22">
                      <a:extLst>
                        <a:ext uri="{FF2B5EF4-FFF2-40B4-BE49-F238E27FC236}">
                          <a16:creationId xmlns:a16="http://schemas.microsoft.com/office/drawing/2014/main" id="{B361E813-B690-46F9-8232-77445B23AC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228673" y="3638116"/>
                      <a:ext cx="838129" cy="54002"/>
                    </a:xfrm>
                    <a:custGeom>
                      <a:avLst/>
                      <a:gdLst>
                        <a:gd name="connsiteX0" fmla="*/ 878082 w 888532"/>
                        <a:gd name="connsiteY0" fmla="*/ 57250 h 57250"/>
                        <a:gd name="connsiteX1" fmla="*/ 10450 w 888532"/>
                        <a:gd name="connsiteY1" fmla="*/ 57250 h 57250"/>
                        <a:gd name="connsiteX2" fmla="*/ 0 w 888532"/>
                        <a:gd name="connsiteY2" fmla="*/ 46800 h 57250"/>
                        <a:gd name="connsiteX3" fmla="*/ 0 w 888532"/>
                        <a:gd name="connsiteY3" fmla="*/ 10450 h 57250"/>
                        <a:gd name="connsiteX4" fmla="*/ 10450 w 888532"/>
                        <a:gd name="connsiteY4" fmla="*/ 0 h 57250"/>
                        <a:gd name="connsiteX5" fmla="*/ 878082 w 888532"/>
                        <a:gd name="connsiteY5" fmla="*/ 0 h 57250"/>
                        <a:gd name="connsiteX6" fmla="*/ 888532 w 888532"/>
                        <a:gd name="connsiteY6" fmla="*/ 10450 h 57250"/>
                        <a:gd name="connsiteX7" fmla="*/ 888532 w 888532"/>
                        <a:gd name="connsiteY7" fmla="*/ 46800 h 57250"/>
                        <a:gd name="connsiteX8" fmla="*/ 878082 w 888532"/>
                        <a:gd name="connsiteY8" fmla="*/ 57250 h 572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888532" h="57250">
                          <a:moveTo>
                            <a:pt x="878082" y="57250"/>
                          </a:moveTo>
                          <a:lnTo>
                            <a:pt x="10450" y="57250"/>
                          </a:lnTo>
                          <a:cubicBezTo>
                            <a:pt x="4730" y="57250"/>
                            <a:pt x="0" y="52566"/>
                            <a:pt x="0" y="46800"/>
                          </a:cubicBezTo>
                          <a:lnTo>
                            <a:pt x="0" y="10450"/>
                          </a:lnTo>
                          <a:cubicBezTo>
                            <a:pt x="0" y="4730"/>
                            <a:pt x="4685" y="0"/>
                            <a:pt x="10450" y="0"/>
                          </a:cubicBezTo>
                          <a:lnTo>
                            <a:pt x="878082" y="0"/>
                          </a:lnTo>
                          <a:cubicBezTo>
                            <a:pt x="883803" y="0"/>
                            <a:pt x="888532" y="4684"/>
                            <a:pt x="888532" y="10450"/>
                          </a:cubicBezTo>
                          <a:lnTo>
                            <a:pt x="888532" y="46800"/>
                          </a:lnTo>
                          <a:cubicBezTo>
                            <a:pt x="888532" y="52566"/>
                            <a:pt x="883803" y="57250"/>
                            <a:pt x="878082" y="5725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24" name="Freeform: Shape 23">
                      <a:extLst>
                        <a:ext uri="{FF2B5EF4-FFF2-40B4-BE49-F238E27FC236}">
                          <a16:creationId xmlns:a16="http://schemas.microsoft.com/office/drawing/2014/main" id="{9532802D-10AB-4E89-9042-F289E299F7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31343" y="3432260"/>
                      <a:ext cx="440308" cy="796999"/>
                    </a:xfrm>
                    <a:custGeom>
                      <a:avLst/>
                      <a:gdLst>
                        <a:gd name="connsiteX0" fmla="*/ 0 w 466787"/>
                        <a:gd name="connsiteY0" fmla="*/ 0 h 844929"/>
                        <a:gd name="connsiteX1" fmla="*/ 466788 w 466787"/>
                        <a:gd name="connsiteY1" fmla="*/ 0 h 844929"/>
                        <a:gd name="connsiteX2" fmla="*/ 466788 w 466787"/>
                        <a:gd name="connsiteY2" fmla="*/ 844930 h 844929"/>
                        <a:gd name="connsiteX3" fmla="*/ 0 w 466787"/>
                        <a:gd name="connsiteY3" fmla="*/ 844930 h 8449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6787" h="844929">
                          <a:moveTo>
                            <a:pt x="0" y="0"/>
                          </a:moveTo>
                          <a:lnTo>
                            <a:pt x="466788" y="0"/>
                          </a:lnTo>
                          <a:lnTo>
                            <a:pt x="466788" y="844930"/>
                          </a:lnTo>
                          <a:lnTo>
                            <a:pt x="0" y="84493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25" name="Freeform: Shape 24">
                      <a:extLst>
                        <a:ext uri="{FF2B5EF4-FFF2-40B4-BE49-F238E27FC236}">
                          <a16:creationId xmlns:a16="http://schemas.microsoft.com/office/drawing/2014/main" id="{63336CA8-276F-41F0-99FA-A010AE064B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86943" y="3391471"/>
                      <a:ext cx="523416" cy="54002"/>
                    </a:xfrm>
                    <a:custGeom>
                      <a:avLst/>
                      <a:gdLst>
                        <a:gd name="connsiteX0" fmla="*/ 544398 w 554893"/>
                        <a:gd name="connsiteY0" fmla="*/ 57250 h 57250"/>
                        <a:gd name="connsiteX1" fmla="*/ 10450 w 554893"/>
                        <a:gd name="connsiteY1" fmla="*/ 57250 h 57250"/>
                        <a:gd name="connsiteX2" fmla="*/ 0 w 554893"/>
                        <a:gd name="connsiteY2" fmla="*/ 46800 h 57250"/>
                        <a:gd name="connsiteX3" fmla="*/ 0 w 554893"/>
                        <a:gd name="connsiteY3" fmla="*/ 10450 h 57250"/>
                        <a:gd name="connsiteX4" fmla="*/ 10450 w 554893"/>
                        <a:gd name="connsiteY4" fmla="*/ 0 h 57250"/>
                        <a:gd name="connsiteX5" fmla="*/ 544443 w 554893"/>
                        <a:gd name="connsiteY5" fmla="*/ 0 h 57250"/>
                        <a:gd name="connsiteX6" fmla="*/ 554893 w 554893"/>
                        <a:gd name="connsiteY6" fmla="*/ 10450 h 57250"/>
                        <a:gd name="connsiteX7" fmla="*/ 554893 w 554893"/>
                        <a:gd name="connsiteY7" fmla="*/ 46800 h 57250"/>
                        <a:gd name="connsiteX8" fmla="*/ 544398 w 554893"/>
                        <a:gd name="connsiteY8" fmla="*/ 57250 h 572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554893" h="57250">
                          <a:moveTo>
                            <a:pt x="544398" y="57250"/>
                          </a:moveTo>
                          <a:lnTo>
                            <a:pt x="10450" y="57250"/>
                          </a:lnTo>
                          <a:cubicBezTo>
                            <a:pt x="4730" y="57250"/>
                            <a:pt x="0" y="52566"/>
                            <a:pt x="0" y="46800"/>
                          </a:cubicBezTo>
                          <a:lnTo>
                            <a:pt x="0" y="10450"/>
                          </a:lnTo>
                          <a:cubicBezTo>
                            <a:pt x="0" y="4730"/>
                            <a:pt x="4685" y="0"/>
                            <a:pt x="10450" y="0"/>
                          </a:cubicBezTo>
                          <a:lnTo>
                            <a:pt x="544443" y="0"/>
                          </a:lnTo>
                          <a:cubicBezTo>
                            <a:pt x="550164" y="0"/>
                            <a:pt x="554893" y="4685"/>
                            <a:pt x="554893" y="10450"/>
                          </a:cubicBezTo>
                          <a:lnTo>
                            <a:pt x="554893" y="46800"/>
                          </a:lnTo>
                          <a:cubicBezTo>
                            <a:pt x="554848" y="52521"/>
                            <a:pt x="550164" y="57250"/>
                            <a:pt x="544398" y="57250"/>
                          </a:cubicBezTo>
                          <a:close/>
                        </a:path>
                      </a:pathLst>
                    </a:custGeom>
                    <a:solidFill>
                      <a:srgbClr val="AEBCC2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grpSp>
                  <p:nvGrpSpPr>
                    <p:cNvPr id="26" name="Graphic 3">
                      <a:extLst>
                        <a:ext uri="{FF2B5EF4-FFF2-40B4-BE49-F238E27FC236}">
                          <a16:creationId xmlns:a16="http://schemas.microsoft.com/office/drawing/2014/main" id="{CA932BC4-451E-4E26-BC2D-C10F65479B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565777" y="3814061"/>
                      <a:ext cx="167829" cy="167829"/>
                      <a:chOff x="2074082" y="4258028"/>
                      <a:chExt cx="177922" cy="177922"/>
                    </a:xfrm>
                  </p:grpSpPr>
                  <p:sp>
                    <p:nvSpPr>
                      <p:cNvPr id="61" name="Freeform: Shape 60">
                        <a:extLst>
                          <a:ext uri="{FF2B5EF4-FFF2-40B4-BE49-F238E27FC236}">
                            <a16:creationId xmlns:a16="http://schemas.microsoft.com/office/drawing/2014/main" id="{EFD324E1-87BC-4B1F-A5B9-96EA661539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74082" y="4258028"/>
                        <a:ext cx="177922" cy="177922"/>
                      </a:xfrm>
                      <a:custGeom>
                        <a:avLst/>
                        <a:gdLst>
                          <a:gd name="connsiteX0" fmla="*/ 177923 w 177922"/>
                          <a:gd name="connsiteY0" fmla="*/ 88961 h 177922"/>
                          <a:gd name="connsiteX1" fmla="*/ 88961 w 177922"/>
                          <a:gd name="connsiteY1" fmla="*/ 177923 h 177922"/>
                          <a:gd name="connsiteX2" fmla="*/ 0 w 177922"/>
                          <a:gd name="connsiteY2" fmla="*/ 88961 h 177922"/>
                          <a:gd name="connsiteX3" fmla="*/ 88961 w 177922"/>
                          <a:gd name="connsiteY3" fmla="*/ 0 h 177922"/>
                          <a:gd name="connsiteX4" fmla="*/ 177923 w 177922"/>
                          <a:gd name="connsiteY4" fmla="*/ 88961 h 17792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7922" h="177922">
                            <a:moveTo>
                              <a:pt x="177923" y="88961"/>
                            </a:moveTo>
                            <a:cubicBezTo>
                              <a:pt x="177923" y="138093"/>
                              <a:pt x="138093" y="177923"/>
                              <a:pt x="88961" y="177923"/>
                            </a:cubicBezTo>
                            <a:cubicBezTo>
                              <a:pt x="39829" y="177923"/>
                              <a:pt x="0" y="138093"/>
                              <a:pt x="0" y="88961"/>
                            </a:cubicBezTo>
                            <a:cubicBezTo>
                              <a:pt x="0" y="39829"/>
                              <a:pt x="39829" y="0"/>
                              <a:pt x="88961" y="0"/>
                            </a:cubicBezTo>
                            <a:cubicBezTo>
                              <a:pt x="138093" y="0"/>
                              <a:pt x="177923" y="39829"/>
                              <a:pt x="177923" y="8896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4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grpSp>
                    <p:nvGrpSpPr>
                      <p:cNvPr id="62" name="Graphic 3">
                        <a:extLst>
                          <a:ext uri="{FF2B5EF4-FFF2-40B4-BE49-F238E27FC236}">
                            <a16:creationId xmlns:a16="http://schemas.microsoft.com/office/drawing/2014/main" id="{8EB80301-EEB4-4728-B42C-001333EE3D9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08585" y="4292532"/>
                        <a:ext cx="108915" cy="108915"/>
                        <a:chOff x="2108585" y="4292532"/>
                        <a:chExt cx="108915" cy="108915"/>
                      </a:xfrm>
                      <a:solidFill>
                        <a:srgbClr val="CDD6D9"/>
                      </a:solidFill>
                    </p:grpSpPr>
                    <p:sp>
                      <p:nvSpPr>
                        <p:cNvPr id="63" name="Freeform: Shape 62">
                          <a:extLst>
                            <a:ext uri="{FF2B5EF4-FFF2-40B4-BE49-F238E27FC236}">
                              <a16:creationId xmlns:a16="http://schemas.microsoft.com/office/drawing/2014/main" id="{E6222152-14D1-4BB0-91F1-8E81016C55A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51422" y="4292532"/>
                          <a:ext cx="23197" cy="108915"/>
                        </a:xfrm>
                        <a:custGeom>
                          <a:avLst/>
                          <a:gdLst>
                            <a:gd name="connsiteX0" fmla="*/ 14144 w 23197"/>
                            <a:gd name="connsiteY0" fmla="*/ 108916 h 108915"/>
                            <a:gd name="connsiteX1" fmla="*/ 9054 w 23197"/>
                            <a:gd name="connsiteY1" fmla="*/ 108916 h 108915"/>
                            <a:gd name="connsiteX2" fmla="*/ 0 w 23197"/>
                            <a:gd name="connsiteY2" fmla="*/ 99862 h 108915"/>
                            <a:gd name="connsiteX3" fmla="*/ 0 w 23197"/>
                            <a:gd name="connsiteY3" fmla="*/ 9054 h 108915"/>
                            <a:gd name="connsiteX4" fmla="*/ 9054 w 23197"/>
                            <a:gd name="connsiteY4" fmla="*/ 0 h 108915"/>
                            <a:gd name="connsiteX5" fmla="*/ 14144 w 23197"/>
                            <a:gd name="connsiteY5" fmla="*/ 0 h 108915"/>
                            <a:gd name="connsiteX6" fmla="*/ 23197 w 23197"/>
                            <a:gd name="connsiteY6" fmla="*/ 9054 h 108915"/>
                            <a:gd name="connsiteX7" fmla="*/ 23197 w 23197"/>
                            <a:gd name="connsiteY7" fmla="*/ 99862 h 108915"/>
                            <a:gd name="connsiteX8" fmla="*/ 14144 w 23197"/>
                            <a:gd name="connsiteY8" fmla="*/ 108916 h 10891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23197" h="108915">
                              <a:moveTo>
                                <a:pt x="14144" y="108916"/>
                              </a:moveTo>
                              <a:lnTo>
                                <a:pt x="9054" y="108916"/>
                              </a:lnTo>
                              <a:cubicBezTo>
                                <a:pt x="4099" y="108916"/>
                                <a:pt x="0" y="104862"/>
                                <a:pt x="0" y="99862"/>
                              </a:cubicBezTo>
                              <a:lnTo>
                                <a:pt x="0" y="9054"/>
                              </a:lnTo>
                              <a:cubicBezTo>
                                <a:pt x="0" y="4099"/>
                                <a:pt x="4054" y="0"/>
                                <a:pt x="9054" y="0"/>
                              </a:cubicBezTo>
                              <a:lnTo>
                                <a:pt x="14144" y="0"/>
                              </a:lnTo>
                              <a:cubicBezTo>
                                <a:pt x="19098" y="0"/>
                                <a:pt x="23197" y="4054"/>
                                <a:pt x="23197" y="9054"/>
                              </a:cubicBezTo>
                              <a:lnTo>
                                <a:pt x="23197" y="99862"/>
                              </a:lnTo>
                              <a:cubicBezTo>
                                <a:pt x="23197" y="104862"/>
                                <a:pt x="19144" y="108916"/>
                                <a:pt x="14144" y="108916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bg1"/>
                        </a:solidFill>
                        <a:ln w="4502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1218987" rtl="0"/>
                          <a:endParaRPr lang="en-US" sz="800">
                            <a:latin typeface="Segoe UI"/>
                          </a:endParaRPr>
                        </a:p>
                      </p:txBody>
                    </p:sp>
                    <p:sp>
                      <p:nvSpPr>
                        <p:cNvPr id="64" name="Freeform: Shape 63">
                          <a:extLst>
                            <a:ext uri="{FF2B5EF4-FFF2-40B4-BE49-F238E27FC236}">
                              <a16:creationId xmlns:a16="http://schemas.microsoft.com/office/drawing/2014/main" id="{5001D252-3CCC-4C26-8156-8962E6E18C5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108585" y="4335413"/>
                          <a:ext cx="108915" cy="23197"/>
                        </a:xfrm>
                        <a:custGeom>
                          <a:avLst/>
                          <a:gdLst>
                            <a:gd name="connsiteX0" fmla="*/ 0 w 108915"/>
                            <a:gd name="connsiteY0" fmla="*/ 14144 h 23197"/>
                            <a:gd name="connsiteX1" fmla="*/ 0 w 108915"/>
                            <a:gd name="connsiteY1" fmla="*/ 9054 h 23197"/>
                            <a:gd name="connsiteX2" fmla="*/ 9054 w 108915"/>
                            <a:gd name="connsiteY2" fmla="*/ 0 h 23197"/>
                            <a:gd name="connsiteX3" fmla="*/ 99862 w 108915"/>
                            <a:gd name="connsiteY3" fmla="*/ 0 h 23197"/>
                            <a:gd name="connsiteX4" fmla="*/ 108916 w 108915"/>
                            <a:gd name="connsiteY4" fmla="*/ 9054 h 23197"/>
                            <a:gd name="connsiteX5" fmla="*/ 108916 w 108915"/>
                            <a:gd name="connsiteY5" fmla="*/ 14144 h 23197"/>
                            <a:gd name="connsiteX6" fmla="*/ 99862 w 108915"/>
                            <a:gd name="connsiteY6" fmla="*/ 23198 h 23197"/>
                            <a:gd name="connsiteX7" fmla="*/ 9054 w 108915"/>
                            <a:gd name="connsiteY7" fmla="*/ 23198 h 23197"/>
                            <a:gd name="connsiteX8" fmla="*/ 0 w 108915"/>
                            <a:gd name="connsiteY8" fmla="*/ 14144 h 2319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108915" h="23197">
                              <a:moveTo>
                                <a:pt x="0" y="14144"/>
                              </a:moveTo>
                              <a:lnTo>
                                <a:pt x="0" y="9054"/>
                              </a:lnTo>
                              <a:cubicBezTo>
                                <a:pt x="0" y="4099"/>
                                <a:pt x="4054" y="0"/>
                                <a:pt x="9054" y="0"/>
                              </a:cubicBezTo>
                              <a:lnTo>
                                <a:pt x="99862" y="0"/>
                              </a:lnTo>
                              <a:cubicBezTo>
                                <a:pt x="104817" y="0"/>
                                <a:pt x="108916" y="4054"/>
                                <a:pt x="108916" y="9054"/>
                              </a:cubicBezTo>
                              <a:lnTo>
                                <a:pt x="108916" y="14144"/>
                              </a:lnTo>
                              <a:cubicBezTo>
                                <a:pt x="108916" y="19098"/>
                                <a:pt x="104862" y="23198"/>
                                <a:pt x="99862" y="23198"/>
                              </a:cubicBezTo>
                              <a:lnTo>
                                <a:pt x="9054" y="23198"/>
                              </a:lnTo>
                              <a:cubicBezTo>
                                <a:pt x="4054" y="23198"/>
                                <a:pt x="0" y="19098"/>
                                <a:pt x="0" y="14144"/>
                              </a:cubicBezTo>
                              <a:close/>
                            </a:path>
                          </a:pathLst>
                        </a:custGeom>
                        <a:solidFill>
                          <a:schemeClr val="bg1"/>
                        </a:solidFill>
                        <a:ln w="4502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defTabSz="1218987" rtl="0"/>
                          <a:endParaRPr lang="en-US" sz="800">
                            <a:latin typeface="Segoe UI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27" name="Freeform: Shape 26">
                      <a:extLst>
                        <a:ext uri="{FF2B5EF4-FFF2-40B4-BE49-F238E27FC236}">
                          <a16:creationId xmlns:a16="http://schemas.microsoft.com/office/drawing/2014/main" id="{D717A792-37A9-4F09-96C9-90B060250C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87019" y="3391405"/>
                      <a:ext cx="523379" cy="54285"/>
                    </a:xfrm>
                    <a:custGeom>
                      <a:avLst/>
                      <a:gdLst>
                        <a:gd name="connsiteX0" fmla="*/ 507741 w 554854"/>
                        <a:gd name="connsiteY0" fmla="*/ 57500 h 57550"/>
                        <a:gd name="connsiteX1" fmla="*/ 419591 w 554854"/>
                        <a:gd name="connsiteY1" fmla="*/ 57320 h 57550"/>
                        <a:gd name="connsiteX2" fmla="*/ 57394 w 554854"/>
                        <a:gd name="connsiteY2" fmla="*/ 57320 h 57550"/>
                        <a:gd name="connsiteX3" fmla="*/ 47034 w 554854"/>
                        <a:gd name="connsiteY3" fmla="*/ 57500 h 57550"/>
                        <a:gd name="connsiteX4" fmla="*/ 8117 w 554854"/>
                        <a:gd name="connsiteY4" fmla="*/ 57410 h 57550"/>
                        <a:gd name="connsiteX5" fmla="*/ 9 w 554854"/>
                        <a:gd name="connsiteY5" fmla="*/ 49843 h 57550"/>
                        <a:gd name="connsiteX6" fmla="*/ 54 w 554854"/>
                        <a:gd name="connsiteY6" fmla="*/ 6556 h 57550"/>
                        <a:gd name="connsiteX7" fmla="*/ 6540 w 554854"/>
                        <a:gd name="connsiteY7" fmla="*/ 69 h 57550"/>
                        <a:gd name="connsiteX8" fmla="*/ 11720 w 554854"/>
                        <a:gd name="connsiteY8" fmla="*/ 114 h 57550"/>
                        <a:gd name="connsiteX9" fmla="*/ 543101 w 554854"/>
                        <a:gd name="connsiteY9" fmla="*/ 114 h 57550"/>
                        <a:gd name="connsiteX10" fmla="*/ 554677 w 554854"/>
                        <a:gd name="connsiteY10" fmla="*/ 11736 h 57550"/>
                        <a:gd name="connsiteX11" fmla="*/ 554812 w 554854"/>
                        <a:gd name="connsiteY11" fmla="*/ 47230 h 57550"/>
                        <a:gd name="connsiteX12" fmla="*/ 544947 w 554854"/>
                        <a:gd name="connsiteY12" fmla="*/ 57500 h 57550"/>
                        <a:gd name="connsiteX13" fmla="*/ 507741 w 554854"/>
                        <a:gd name="connsiteY13" fmla="*/ 57500 h 575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554854" h="57550">
                          <a:moveTo>
                            <a:pt x="507741" y="57500"/>
                          </a:moveTo>
                          <a:cubicBezTo>
                            <a:pt x="478373" y="57455"/>
                            <a:pt x="448959" y="57320"/>
                            <a:pt x="419591" y="57320"/>
                          </a:cubicBezTo>
                          <a:cubicBezTo>
                            <a:pt x="298874" y="57320"/>
                            <a:pt x="178112" y="57320"/>
                            <a:pt x="57394" y="57320"/>
                          </a:cubicBezTo>
                          <a:cubicBezTo>
                            <a:pt x="53926" y="57320"/>
                            <a:pt x="50503" y="57455"/>
                            <a:pt x="47034" y="57500"/>
                          </a:cubicBezTo>
                          <a:cubicBezTo>
                            <a:pt x="34062" y="57455"/>
                            <a:pt x="21089" y="57140"/>
                            <a:pt x="8117" y="57410"/>
                          </a:cubicBezTo>
                          <a:cubicBezTo>
                            <a:pt x="2396" y="57545"/>
                            <a:pt x="-171" y="56239"/>
                            <a:pt x="9" y="49843"/>
                          </a:cubicBezTo>
                          <a:cubicBezTo>
                            <a:pt x="459" y="35429"/>
                            <a:pt x="279" y="21015"/>
                            <a:pt x="54" y="6556"/>
                          </a:cubicBezTo>
                          <a:cubicBezTo>
                            <a:pt x="-36" y="1736"/>
                            <a:pt x="1630" y="-426"/>
                            <a:pt x="6540" y="69"/>
                          </a:cubicBezTo>
                          <a:cubicBezTo>
                            <a:pt x="8252" y="249"/>
                            <a:pt x="10008" y="114"/>
                            <a:pt x="11720" y="114"/>
                          </a:cubicBezTo>
                          <a:cubicBezTo>
                            <a:pt x="188832" y="114"/>
                            <a:pt x="365989" y="114"/>
                            <a:pt x="543101" y="114"/>
                          </a:cubicBezTo>
                          <a:cubicBezTo>
                            <a:pt x="554677" y="114"/>
                            <a:pt x="554677" y="114"/>
                            <a:pt x="554677" y="11736"/>
                          </a:cubicBezTo>
                          <a:cubicBezTo>
                            <a:pt x="554677" y="23582"/>
                            <a:pt x="554272" y="35429"/>
                            <a:pt x="554812" y="47230"/>
                          </a:cubicBezTo>
                          <a:cubicBezTo>
                            <a:pt x="555172" y="54842"/>
                            <a:pt x="553371" y="57996"/>
                            <a:pt x="544947" y="57500"/>
                          </a:cubicBezTo>
                          <a:cubicBezTo>
                            <a:pt x="532560" y="56824"/>
                            <a:pt x="520128" y="57455"/>
                            <a:pt x="507741" y="57500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9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28" name="Freeform: Shape 27">
                      <a:extLst>
                        <a:ext uri="{FF2B5EF4-FFF2-40B4-BE49-F238E27FC236}">
                          <a16:creationId xmlns:a16="http://schemas.microsoft.com/office/drawing/2014/main" id="{195D7693-C1E1-472C-845C-FDF9722901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913538" y="4013928"/>
                      <a:ext cx="1324" cy="1411"/>
                    </a:xfrm>
                    <a:custGeom>
                      <a:avLst/>
                      <a:gdLst>
                        <a:gd name="connsiteX0" fmla="*/ 53 w 1404"/>
                        <a:gd name="connsiteY0" fmla="*/ 0 h 1496"/>
                        <a:gd name="connsiteX1" fmla="*/ 1405 w 1404"/>
                        <a:gd name="connsiteY1" fmla="*/ 1486 h 1496"/>
                        <a:gd name="connsiteX2" fmla="*/ 53 w 1404"/>
                        <a:gd name="connsiteY2" fmla="*/ 0 h 149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404" h="1496">
                          <a:moveTo>
                            <a:pt x="53" y="0"/>
                          </a:moveTo>
                          <a:cubicBezTo>
                            <a:pt x="504" y="495"/>
                            <a:pt x="954" y="991"/>
                            <a:pt x="1405" y="1486"/>
                          </a:cubicBezTo>
                          <a:cubicBezTo>
                            <a:pt x="324" y="1576"/>
                            <a:pt x="-172" y="1081"/>
                            <a:pt x="53" y="0"/>
                          </a:cubicBezTo>
                          <a:close/>
                        </a:path>
                      </a:pathLst>
                    </a:custGeom>
                    <a:solidFill>
                      <a:srgbClr val="35AAD9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grpSp>
                  <p:nvGrpSpPr>
                    <p:cNvPr id="29" name="Graphic 3">
                      <a:extLst>
                        <a:ext uri="{FF2B5EF4-FFF2-40B4-BE49-F238E27FC236}">
                          <a16:creationId xmlns:a16="http://schemas.microsoft.com/office/drawing/2014/main" id="{F4DA129A-8AD0-460E-87C2-6155156C463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496564" y="3482991"/>
                      <a:ext cx="122707" cy="122664"/>
                      <a:chOff x="2000706" y="3907048"/>
                      <a:chExt cx="130086" cy="130041"/>
                    </a:xfrm>
                  </p:grpSpPr>
                  <p:sp>
                    <p:nvSpPr>
                      <p:cNvPr id="59" name="Freeform: Shape 58">
                        <a:extLst>
                          <a:ext uri="{FF2B5EF4-FFF2-40B4-BE49-F238E27FC236}">
                            <a16:creationId xmlns:a16="http://schemas.microsoft.com/office/drawing/2014/main" id="{1C5BD21A-2B0A-45CD-9685-AC4542077E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00706" y="3907048"/>
                        <a:ext cx="130086" cy="130041"/>
                      </a:xfrm>
                      <a:custGeom>
                        <a:avLst/>
                        <a:gdLst>
                          <a:gd name="connsiteX0" fmla="*/ 104546 w 130086"/>
                          <a:gd name="connsiteY0" fmla="*/ 130041 h 130041"/>
                          <a:gd name="connsiteX1" fmla="*/ 25540 w 130086"/>
                          <a:gd name="connsiteY1" fmla="*/ 130041 h 130041"/>
                          <a:gd name="connsiteX2" fmla="*/ 0 w 130086"/>
                          <a:gd name="connsiteY2" fmla="*/ 104501 h 130041"/>
                          <a:gd name="connsiteX3" fmla="*/ 0 w 130086"/>
                          <a:gd name="connsiteY3" fmla="*/ 25540 h 130041"/>
                          <a:gd name="connsiteX4" fmla="*/ 25540 w 130086"/>
                          <a:gd name="connsiteY4" fmla="*/ 0 h 130041"/>
                          <a:gd name="connsiteX5" fmla="*/ 104546 w 130086"/>
                          <a:gd name="connsiteY5" fmla="*/ 0 h 130041"/>
                          <a:gd name="connsiteX6" fmla="*/ 130086 w 130086"/>
                          <a:gd name="connsiteY6" fmla="*/ 25540 h 130041"/>
                          <a:gd name="connsiteX7" fmla="*/ 130086 w 130086"/>
                          <a:gd name="connsiteY7" fmla="*/ 104546 h 130041"/>
                          <a:gd name="connsiteX8" fmla="*/ 104546 w 130086"/>
                          <a:gd name="connsiteY8" fmla="*/ 130041 h 1300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0086" h="130041">
                            <a:moveTo>
                              <a:pt x="104546" y="130041"/>
                            </a:moveTo>
                            <a:lnTo>
                              <a:pt x="25540" y="130041"/>
                            </a:lnTo>
                            <a:cubicBezTo>
                              <a:pt x="11486" y="130041"/>
                              <a:pt x="0" y="118555"/>
                              <a:pt x="0" y="104501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104546" y="0"/>
                            </a:lnTo>
                            <a:cubicBezTo>
                              <a:pt x="118600" y="0"/>
                              <a:pt x="130086" y="11486"/>
                              <a:pt x="130086" y="25540"/>
                            </a:cubicBezTo>
                            <a:lnTo>
                              <a:pt x="130086" y="104546"/>
                            </a:lnTo>
                            <a:cubicBezTo>
                              <a:pt x="130041" y="118555"/>
                              <a:pt x="118555" y="130041"/>
                              <a:pt x="104546" y="13004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C35979DA-4D5F-44A9-BE59-1DB7CBCACF4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97820" y="3907048"/>
                        <a:ext cx="32926" cy="130041"/>
                      </a:xfrm>
                      <a:custGeom>
                        <a:avLst/>
                        <a:gdLst>
                          <a:gd name="connsiteX0" fmla="*/ 19819 w 32926"/>
                          <a:gd name="connsiteY0" fmla="*/ 0 h 130041"/>
                          <a:gd name="connsiteX1" fmla="*/ 0 w 32926"/>
                          <a:gd name="connsiteY1" fmla="*/ 0 h 130041"/>
                          <a:gd name="connsiteX2" fmla="*/ 0 w 32926"/>
                          <a:gd name="connsiteY2" fmla="*/ 130041 h 130041"/>
                          <a:gd name="connsiteX3" fmla="*/ 19819 w 32926"/>
                          <a:gd name="connsiteY3" fmla="*/ 130041 h 130041"/>
                          <a:gd name="connsiteX4" fmla="*/ 32927 w 32926"/>
                          <a:gd name="connsiteY4" fmla="*/ 116933 h 130041"/>
                          <a:gd name="connsiteX5" fmla="*/ 32927 w 32926"/>
                          <a:gd name="connsiteY5" fmla="*/ 13108 h 130041"/>
                          <a:gd name="connsiteX6" fmla="*/ 19819 w 32926"/>
                          <a:gd name="connsiteY6" fmla="*/ 0 h 1300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926" h="130041">
                            <a:moveTo>
                              <a:pt x="19819" y="0"/>
                            </a:moveTo>
                            <a:lnTo>
                              <a:pt x="0" y="0"/>
                            </a:lnTo>
                            <a:lnTo>
                              <a:pt x="0" y="130041"/>
                            </a:lnTo>
                            <a:lnTo>
                              <a:pt x="19819" y="130041"/>
                            </a:lnTo>
                            <a:cubicBezTo>
                              <a:pt x="27026" y="130041"/>
                              <a:pt x="32927" y="124140"/>
                              <a:pt x="32927" y="116933"/>
                            </a:cubicBezTo>
                            <a:lnTo>
                              <a:pt x="32927" y="13108"/>
                            </a:lnTo>
                            <a:cubicBezTo>
                              <a:pt x="32927" y="5901"/>
                              <a:pt x="27026" y="0"/>
                              <a:pt x="198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0" name="Graphic 3">
                      <a:extLst>
                        <a:ext uri="{FF2B5EF4-FFF2-40B4-BE49-F238E27FC236}">
                          <a16:creationId xmlns:a16="http://schemas.microsoft.com/office/drawing/2014/main" id="{59C505E6-7265-4C4C-8BFF-285EC240D2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78159" y="3482991"/>
                      <a:ext cx="122707" cy="122664"/>
                      <a:chOff x="2193222" y="3907048"/>
                      <a:chExt cx="130086" cy="130041"/>
                    </a:xfrm>
                  </p:grpSpPr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601B35DB-29DB-43CA-9760-32D64A427A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93222" y="3907048"/>
                        <a:ext cx="130086" cy="130041"/>
                      </a:xfrm>
                      <a:custGeom>
                        <a:avLst/>
                        <a:gdLst>
                          <a:gd name="connsiteX0" fmla="*/ 104546 w 130086"/>
                          <a:gd name="connsiteY0" fmla="*/ 130041 h 130041"/>
                          <a:gd name="connsiteX1" fmla="*/ 25540 w 130086"/>
                          <a:gd name="connsiteY1" fmla="*/ 130041 h 130041"/>
                          <a:gd name="connsiteX2" fmla="*/ 0 w 130086"/>
                          <a:gd name="connsiteY2" fmla="*/ 104501 h 130041"/>
                          <a:gd name="connsiteX3" fmla="*/ 0 w 130086"/>
                          <a:gd name="connsiteY3" fmla="*/ 25540 h 130041"/>
                          <a:gd name="connsiteX4" fmla="*/ 25540 w 130086"/>
                          <a:gd name="connsiteY4" fmla="*/ 0 h 130041"/>
                          <a:gd name="connsiteX5" fmla="*/ 104546 w 130086"/>
                          <a:gd name="connsiteY5" fmla="*/ 0 h 130041"/>
                          <a:gd name="connsiteX6" fmla="*/ 130086 w 130086"/>
                          <a:gd name="connsiteY6" fmla="*/ 25540 h 130041"/>
                          <a:gd name="connsiteX7" fmla="*/ 130086 w 130086"/>
                          <a:gd name="connsiteY7" fmla="*/ 104546 h 130041"/>
                          <a:gd name="connsiteX8" fmla="*/ 104546 w 130086"/>
                          <a:gd name="connsiteY8" fmla="*/ 130041 h 1300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0086" h="130041">
                            <a:moveTo>
                              <a:pt x="104546" y="130041"/>
                            </a:moveTo>
                            <a:lnTo>
                              <a:pt x="25540" y="130041"/>
                            </a:lnTo>
                            <a:cubicBezTo>
                              <a:pt x="11486" y="130041"/>
                              <a:pt x="0" y="118555"/>
                              <a:pt x="0" y="104501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104546" y="0"/>
                            </a:lnTo>
                            <a:cubicBezTo>
                              <a:pt x="118600" y="0"/>
                              <a:pt x="130086" y="11486"/>
                              <a:pt x="130086" y="25540"/>
                            </a:cubicBezTo>
                            <a:lnTo>
                              <a:pt x="130086" y="104546"/>
                            </a:lnTo>
                            <a:cubicBezTo>
                              <a:pt x="130086" y="118555"/>
                              <a:pt x="118600" y="130041"/>
                              <a:pt x="104546" y="130041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DD91BB65-6061-4D86-B730-6E6EE88638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382" y="3907048"/>
                        <a:ext cx="32926" cy="130041"/>
                      </a:xfrm>
                      <a:custGeom>
                        <a:avLst/>
                        <a:gdLst>
                          <a:gd name="connsiteX0" fmla="*/ 19819 w 32926"/>
                          <a:gd name="connsiteY0" fmla="*/ 0 h 130041"/>
                          <a:gd name="connsiteX1" fmla="*/ 0 w 32926"/>
                          <a:gd name="connsiteY1" fmla="*/ 0 h 130041"/>
                          <a:gd name="connsiteX2" fmla="*/ 0 w 32926"/>
                          <a:gd name="connsiteY2" fmla="*/ 130041 h 130041"/>
                          <a:gd name="connsiteX3" fmla="*/ 19819 w 32926"/>
                          <a:gd name="connsiteY3" fmla="*/ 130041 h 130041"/>
                          <a:gd name="connsiteX4" fmla="*/ 32927 w 32926"/>
                          <a:gd name="connsiteY4" fmla="*/ 116933 h 130041"/>
                          <a:gd name="connsiteX5" fmla="*/ 32927 w 32926"/>
                          <a:gd name="connsiteY5" fmla="*/ 13108 h 130041"/>
                          <a:gd name="connsiteX6" fmla="*/ 19819 w 32926"/>
                          <a:gd name="connsiteY6" fmla="*/ 0 h 1300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926" h="130041">
                            <a:moveTo>
                              <a:pt x="19819" y="0"/>
                            </a:moveTo>
                            <a:lnTo>
                              <a:pt x="0" y="0"/>
                            </a:lnTo>
                            <a:lnTo>
                              <a:pt x="0" y="130041"/>
                            </a:lnTo>
                            <a:lnTo>
                              <a:pt x="19819" y="130041"/>
                            </a:lnTo>
                            <a:cubicBezTo>
                              <a:pt x="27026" y="130041"/>
                              <a:pt x="32927" y="124140"/>
                              <a:pt x="32927" y="116933"/>
                            </a:cubicBezTo>
                            <a:lnTo>
                              <a:pt x="32927" y="13108"/>
                            </a:lnTo>
                            <a:cubicBezTo>
                              <a:pt x="32927" y="5901"/>
                              <a:pt x="27026" y="0"/>
                              <a:pt x="198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1" name="Graphic 3">
                      <a:extLst>
                        <a:ext uri="{FF2B5EF4-FFF2-40B4-BE49-F238E27FC236}">
                          <a16:creationId xmlns:a16="http://schemas.microsoft.com/office/drawing/2014/main" id="{7C961294-3701-4B35-ABF5-8BA71BF276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496564" y="3651288"/>
                      <a:ext cx="122707" cy="122707"/>
                      <a:chOff x="2000706" y="4085466"/>
                      <a:chExt cx="130086" cy="130086"/>
                    </a:xfrm>
                  </p:grpSpPr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7E3A6DAB-22AC-4E0E-A384-0D4B4E4808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00706" y="4085466"/>
                        <a:ext cx="130086" cy="130086"/>
                      </a:xfrm>
                      <a:custGeom>
                        <a:avLst/>
                        <a:gdLst>
                          <a:gd name="connsiteX0" fmla="*/ 104546 w 130086"/>
                          <a:gd name="connsiteY0" fmla="*/ 130086 h 130086"/>
                          <a:gd name="connsiteX1" fmla="*/ 25540 w 130086"/>
                          <a:gd name="connsiteY1" fmla="*/ 130086 h 130086"/>
                          <a:gd name="connsiteX2" fmla="*/ 0 w 130086"/>
                          <a:gd name="connsiteY2" fmla="*/ 104547 h 130086"/>
                          <a:gd name="connsiteX3" fmla="*/ 0 w 130086"/>
                          <a:gd name="connsiteY3" fmla="*/ 25540 h 130086"/>
                          <a:gd name="connsiteX4" fmla="*/ 25540 w 130086"/>
                          <a:gd name="connsiteY4" fmla="*/ 0 h 130086"/>
                          <a:gd name="connsiteX5" fmla="*/ 104546 w 130086"/>
                          <a:gd name="connsiteY5" fmla="*/ 0 h 130086"/>
                          <a:gd name="connsiteX6" fmla="*/ 130086 w 130086"/>
                          <a:gd name="connsiteY6" fmla="*/ 25540 h 130086"/>
                          <a:gd name="connsiteX7" fmla="*/ 130086 w 130086"/>
                          <a:gd name="connsiteY7" fmla="*/ 104547 h 130086"/>
                          <a:gd name="connsiteX8" fmla="*/ 104546 w 130086"/>
                          <a:gd name="connsiteY8" fmla="*/ 130086 h 1300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0086" h="130086">
                            <a:moveTo>
                              <a:pt x="104546" y="130086"/>
                            </a:moveTo>
                            <a:lnTo>
                              <a:pt x="25540" y="130086"/>
                            </a:lnTo>
                            <a:cubicBezTo>
                              <a:pt x="11486" y="130086"/>
                              <a:pt x="0" y="118600"/>
                              <a:pt x="0" y="104547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104546" y="0"/>
                            </a:lnTo>
                            <a:cubicBezTo>
                              <a:pt x="118600" y="0"/>
                              <a:pt x="130086" y="11486"/>
                              <a:pt x="130086" y="25540"/>
                            </a:cubicBezTo>
                            <a:lnTo>
                              <a:pt x="130086" y="104547"/>
                            </a:lnTo>
                            <a:cubicBezTo>
                              <a:pt x="130041" y="118600"/>
                              <a:pt x="118555" y="130086"/>
                              <a:pt x="104546" y="130086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244EF310-A2E0-4819-9440-04DD904B9B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097820" y="4085466"/>
                        <a:ext cx="32926" cy="130086"/>
                      </a:xfrm>
                      <a:custGeom>
                        <a:avLst/>
                        <a:gdLst>
                          <a:gd name="connsiteX0" fmla="*/ 19819 w 32926"/>
                          <a:gd name="connsiteY0" fmla="*/ 0 h 130086"/>
                          <a:gd name="connsiteX1" fmla="*/ 0 w 32926"/>
                          <a:gd name="connsiteY1" fmla="*/ 0 h 130086"/>
                          <a:gd name="connsiteX2" fmla="*/ 0 w 32926"/>
                          <a:gd name="connsiteY2" fmla="*/ 130086 h 130086"/>
                          <a:gd name="connsiteX3" fmla="*/ 19819 w 32926"/>
                          <a:gd name="connsiteY3" fmla="*/ 130086 h 130086"/>
                          <a:gd name="connsiteX4" fmla="*/ 32927 w 32926"/>
                          <a:gd name="connsiteY4" fmla="*/ 116978 h 130086"/>
                          <a:gd name="connsiteX5" fmla="*/ 32927 w 32926"/>
                          <a:gd name="connsiteY5" fmla="*/ 13153 h 130086"/>
                          <a:gd name="connsiteX6" fmla="*/ 19819 w 32926"/>
                          <a:gd name="connsiteY6" fmla="*/ 0 h 1300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926" h="130086">
                            <a:moveTo>
                              <a:pt x="19819" y="0"/>
                            </a:moveTo>
                            <a:lnTo>
                              <a:pt x="0" y="0"/>
                            </a:lnTo>
                            <a:lnTo>
                              <a:pt x="0" y="130086"/>
                            </a:lnTo>
                            <a:lnTo>
                              <a:pt x="19819" y="130086"/>
                            </a:lnTo>
                            <a:cubicBezTo>
                              <a:pt x="27026" y="130086"/>
                              <a:pt x="32927" y="124185"/>
                              <a:pt x="32927" y="116978"/>
                            </a:cubicBezTo>
                            <a:lnTo>
                              <a:pt x="32927" y="13153"/>
                            </a:lnTo>
                            <a:cubicBezTo>
                              <a:pt x="32927" y="5901"/>
                              <a:pt x="27026" y="0"/>
                              <a:pt x="198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2" name="Graphic 3">
                      <a:extLst>
                        <a:ext uri="{FF2B5EF4-FFF2-40B4-BE49-F238E27FC236}">
                          <a16:creationId xmlns:a16="http://schemas.microsoft.com/office/drawing/2014/main" id="{9B829B4F-2CAD-4C23-A0E8-99D1DDBB27B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678159" y="3651288"/>
                      <a:ext cx="122707" cy="122707"/>
                      <a:chOff x="2193222" y="4085466"/>
                      <a:chExt cx="130086" cy="130086"/>
                    </a:xfrm>
                  </p:grpSpPr>
                  <p:sp>
                    <p:nvSpPr>
                      <p:cNvPr id="53" name="Freeform: Shape 52">
                        <a:extLst>
                          <a:ext uri="{FF2B5EF4-FFF2-40B4-BE49-F238E27FC236}">
                            <a16:creationId xmlns:a16="http://schemas.microsoft.com/office/drawing/2014/main" id="{9FF231D4-03E7-408A-BF4E-8BED2FF574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193222" y="4085466"/>
                        <a:ext cx="130086" cy="130086"/>
                      </a:xfrm>
                      <a:custGeom>
                        <a:avLst/>
                        <a:gdLst>
                          <a:gd name="connsiteX0" fmla="*/ 104546 w 130086"/>
                          <a:gd name="connsiteY0" fmla="*/ 130086 h 130086"/>
                          <a:gd name="connsiteX1" fmla="*/ 25540 w 130086"/>
                          <a:gd name="connsiteY1" fmla="*/ 130086 h 130086"/>
                          <a:gd name="connsiteX2" fmla="*/ 0 w 130086"/>
                          <a:gd name="connsiteY2" fmla="*/ 104547 h 130086"/>
                          <a:gd name="connsiteX3" fmla="*/ 0 w 130086"/>
                          <a:gd name="connsiteY3" fmla="*/ 25540 h 130086"/>
                          <a:gd name="connsiteX4" fmla="*/ 25540 w 130086"/>
                          <a:gd name="connsiteY4" fmla="*/ 0 h 130086"/>
                          <a:gd name="connsiteX5" fmla="*/ 104546 w 130086"/>
                          <a:gd name="connsiteY5" fmla="*/ 0 h 130086"/>
                          <a:gd name="connsiteX6" fmla="*/ 130086 w 130086"/>
                          <a:gd name="connsiteY6" fmla="*/ 25540 h 130086"/>
                          <a:gd name="connsiteX7" fmla="*/ 130086 w 130086"/>
                          <a:gd name="connsiteY7" fmla="*/ 104547 h 130086"/>
                          <a:gd name="connsiteX8" fmla="*/ 104546 w 130086"/>
                          <a:gd name="connsiteY8" fmla="*/ 130086 h 1300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30086" h="130086">
                            <a:moveTo>
                              <a:pt x="104546" y="130086"/>
                            </a:moveTo>
                            <a:lnTo>
                              <a:pt x="25540" y="130086"/>
                            </a:lnTo>
                            <a:cubicBezTo>
                              <a:pt x="11486" y="130086"/>
                              <a:pt x="0" y="118600"/>
                              <a:pt x="0" y="104547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104546" y="0"/>
                            </a:lnTo>
                            <a:cubicBezTo>
                              <a:pt x="118600" y="0"/>
                              <a:pt x="130086" y="11486"/>
                              <a:pt x="130086" y="25540"/>
                            </a:cubicBezTo>
                            <a:lnTo>
                              <a:pt x="130086" y="104547"/>
                            </a:lnTo>
                            <a:cubicBezTo>
                              <a:pt x="130086" y="118600"/>
                              <a:pt x="118600" y="130086"/>
                              <a:pt x="104546" y="130086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E37D5F51-B917-4ACE-8AE9-727422F7A7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90382" y="4085466"/>
                        <a:ext cx="32926" cy="130086"/>
                      </a:xfrm>
                      <a:custGeom>
                        <a:avLst/>
                        <a:gdLst>
                          <a:gd name="connsiteX0" fmla="*/ 19819 w 32926"/>
                          <a:gd name="connsiteY0" fmla="*/ 0 h 130086"/>
                          <a:gd name="connsiteX1" fmla="*/ 0 w 32926"/>
                          <a:gd name="connsiteY1" fmla="*/ 0 h 130086"/>
                          <a:gd name="connsiteX2" fmla="*/ 0 w 32926"/>
                          <a:gd name="connsiteY2" fmla="*/ 130086 h 130086"/>
                          <a:gd name="connsiteX3" fmla="*/ 19819 w 32926"/>
                          <a:gd name="connsiteY3" fmla="*/ 130086 h 130086"/>
                          <a:gd name="connsiteX4" fmla="*/ 32927 w 32926"/>
                          <a:gd name="connsiteY4" fmla="*/ 116978 h 130086"/>
                          <a:gd name="connsiteX5" fmla="*/ 32927 w 32926"/>
                          <a:gd name="connsiteY5" fmla="*/ 13153 h 130086"/>
                          <a:gd name="connsiteX6" fmla="*/ 19819 w 32926"/>
                          <a:gd name="connsiteY6" fmla="*/ 0 h 1300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32926" h="130086">
                            <a:moveTo>
                              <a:pt x="19819" y="0"/>
                            </a:moveTo>
                            <a:lnTo>
                              <a:pt x="0" y="0"/>
                            </a:lnTo>
                            <a:lnTo>
                              <a:pt x="0" y="130086"/>
                            </a:lnTo>
                            <a:lnTo>
                              <a:pt x="19819" y="130086"/>
                            </a:lnTo>
                            <a:cubicBezTo>
                              <a:pt x="27026" y="130086"/>
                              <a:pt x="32927" y="124185"/>
                              <a:pt x="32927" y="116978"/>
                            </a:cubicBezTo>
                            <a:lnTo>
                              <a:pt x="32927" y="13153"/>
                            </a:lnTo>
                            <a:cubicBezTo>
                              <a:pt x="32927" y="5901"/>
                              <a:pt x="27026" y="0"/>
                              <a:pt x="19819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3" name="Graphic 3">
                      <a:extLst>
                        <a:ext uri="{FF2B5EF4-FFF2-40B4-BE49-F238E27FC236}">
                          <a16:creationId xmlns:a16="http://schemas.microsoft.com/office/drawing/2014/main" id="{4C5FD72D-9294-4DEB-854A-693AE5FED8E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16922" y="3727853"/>
                      <a:ext cx="66026" cy="66026"/>
                      <a:chOff x="1810261" y="4166635"/>
                      <a:chExt cx="69997" cy="69997"/>
                    </a:xfrm>
                  </p:grpSpPr>
                  <p:sp>
                    <p:nvSpPr>
                      <p:cNvPr id="51" name="Freeform: Shape 50">
                        <a:extLst>
                          <a:ext uri="{FF2B5EF4-FFF2-40B4-BE49-F238E27FC236}">
                            <a16:creationId xmlns:a16="http://schemas.microsoft.com/office/drawing/2014/main" id="{05D7BC89-C93E-4965-84D7-FC5B6DE80D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10261" y="4166635"/>
                        <a:ext cx="69997" cy="69997"/>
                      </a:xfrm>
                      <a:custGeom>
                        <a:avLst/>
                        <a:gdLst>
                          <a:gd name="connsiteX0" fmla="*/ 44458 w 69997"/>
                          <a:gd name="connsiteY0" fmla="*/ 69998 h 69997"/>
                          <a:gd name="connsiteX1" fmla="*/ 25540 w 69997"/>
                          <a:gd name="connsiteY1" fmla="*/ 69998 h 69997"/>
                          <a:gd name="connsiteX2" fmla="*/ 0 w 69997"/>
                          <a:gd name="connsiteY2" fmla="*/ 44458 h 69997"/>
                          <a:gd name="connsiteX3" fmla="*/ 0 w 69997"/>
                          <a:gd name="connsiteY3" fmla="*/ 25540 h 69997"/>
                          <a:gd name="connsiteX4" fmla="*/ 25540 w 69997"/>
                          <a:gd name="connsiteY4" fmla="*/ 0 h 69997"/>
                          <a:gd name="connsiteX5" fmla="*/ 44458 w 69997"/>
                          <a:gd name="connsiteY5" fmla="*/ 0 h 69997"/>
                          <a:gd name="connsiteX6" fmla="*/ 69998 w 69997"/>
                          <a:gd name="connsiteY6" fmla="*/ 25540 h 69997"/>
                          <a:gd name="connsiteX7" fmla="*/ 69998 w 69997"/>
                          <a:gd name="connsiteY7" fmla="*/ 44458 h 69997"/>
                          <a:gd name="connsiteX8" fmla="*/ 44458 w 69997"/>
                          <a:gd name="connsiteY8" fmla="*/ 69998 h 69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997" h="69997">
                            <a:moveTo>
                              <a:pt x="44458" y="69998"/>
                            </a:moveTo>
                            <a:lnTo>
                              <a:pt x="25540" y="69998"/>
                            </a:lnTo>
                            <a:cubicBezTo>
                              <a:pt x="11486" y="69998"/>
                              <a:pt x="0" y="58512"/>
                              <a:pt x="0" y="44458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44458" y="0"/>
                            </a:lnTo>
                            <a:cubicBezTo>
                              <a:pt x="58512" y="0"/>
                              <a:pt x="69998" y="11486"/>
                              <a:pt x="69998" y="25540"/>
                            </a:cubicBezTo>
                            <a:lnTo>
                              <a:pt x="69998" y="44458"/>
                            </a:lnTo>
                            <a:cubicBezTo>
                              <a:pt x="69998" y="58512"/>
                              <a:pt x="58467" y="69998"/>
                              <a:pt x="44458" y="6999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52" name="Freeform: Shape 51">
                        <a:extLst>
                          <a:ext uri="{FF2B5EF4-FFF2-40B4-BE49-F238E27FC236}">
                            <a16:creationId xmlns:a16="http://schemas.microsoft.com/office/drawing/2014/main" id="{A720D5C4-916E-46BD-BADD-0D0FC1729F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62511" y="4166635"/>
                        <a:ext cx="17747" cy="69997"/>
                      </a:xfrm>
                      <a:custGeom>
                        <a:avLst/>
                        <a:gdLst>
                          <a:gd name="connsiteX0" fmla="*/ 10675 w 17747"/>
                          <a:gd name="connsiteY0" fmla="*/ 0 h 69997"/>
                          <a:gd name="connsiteX1" fmla="*/ 0 w 17747"/>
                          <a:gd name="connsiteY1" fmla="*/ 0 h 69997"/>
                          <a:gd name="connsiteX2" fmla="*/ 0 w 17747"/>
                          <a:gd name="connsiteY2" fmla="*/ 69998 h 69997"/>
                          <a:gd name="connsiteX3" fmla="*/ 10675 w 17747"/>
                          <a:gd name="connsiteY3" fmla="*/ 69998 h 69997"/>
                          <a:gd name="connsiteX4" fmla="*/ 17747 w 17747"/>
                          <a:gd name="connsiteY4" fmla="*/ 62926 h 69997"/>
                          <a:gd name="connsiteX5" fmla="*/ 17747 w 17747"/>
                          <a:gd name="connsiteY5" fmla="*/ 7027 h 69997"/>
                          <a:gd name="connsiteX6" fmla="*/ 10675 w 17747"/>
                          <a:gd name="connsiteY6" fmla="*/ 0 h 69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747" h="69997">
                            <a:moveTo>
                              <a:pt x="10675" y="0"/>
                            </a:moveTo>
                            <a:lnTo>
                              <a:pt x="0" y="0"/>
                            </a:lnTo>
                            <a:lnTo>
                              <a:pt x="0" y="69998"/>
                            </a:lnTo>
                            <a:lnTo>
                              <a:pt x="10675" y="69998"/>
                            </a:lnTo>
                            <a:cubicBezTo>
                              <a:pt x="14549" y="69998"/>
                              <a:pt x="17747" y="66800"/>
                              <a:pt x="17747" y="62926"/>
                            </a:cubicBezTo>
                            <a:lnTo>
                              <a:pt x="17747" y="7027"/>
                            </a:lnTo>
                            <a:cubicBezTo>
                              <a:pt x="17747" y="3198"/>
                              <a:pt x="14549" y="0"/>
                              <a:pt x="106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4" name="Graphic 3">
                      <a:extLst>
                        <a:ext uri="{FF2B5EF4-FFF2-40B4-BE49-F238E27FC236}">
                          <a16:creationId xmlns:a16="http://schemas.microsoft.com/office/drawing/2014/main" id="{806AF2D5-AD46-4329-B49E-C8DCE298B3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16922" y="3838747"/>
                      <a:ext cx="66026" cy="66069"/>
                      <a:chOff x="1810261" y="4284198"/>
                      <a:chExt cx="69997" cy="70042"/>
                    </a:xfrm>
                  </p:grpSpPr>
                  <p:sp>
                    <p:nvSpPr>
                      <p:cNvPr id="49" name="Freeform: Shape 48">
                        <a:extLst>
                          <a:ext uri="{FF2B5EF4-FFF2-40B4-BE49-F238E27FC236}">
                            <a16:creationId xmlns:a16="http://schemas.microsoft.com/office/drawing/2014/main" id="{DC0DE4B2-7AFF-4600-AE88-B4298E8306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10261" y="4284244"/>
                        <a:ext cx="69997" cy="69997"/>
                      </a:xfrm>
                      <a:custGeom>
                        <a:avLst/>
                        <a:gdLst>
                          <a:gd name="connsiteX0" fmla="*/ 44458 w 69997"/>
                          <a:gd name="connsiteY0" fmla="*/ 69998 h 69997"/>
                          <a:gd name="connsiteX1" fmla="*/ 25540 w 69997"/>
                          <a:gd name="connsiteY1" fmla="*/ 69998 h 69997"/>
                          <a:gd name="connsiteX2" fmla="*/ 0 w 69997"/>
                          <a:gd name="connsiteY2" fmla="*/ 44458 h 69997"/>
                          <a:gd name="connsiteX3" fmla="*/ 0 w 69997"/>
                          <a:gd name="connsiteY3" fmla="*/ 25540 h 69997"/>
                          <a:gd name="connsiteX4" fmla="*/ 25540 w 69997"/>
                          <a:gd name="connsiteY4" fmla="*/ 0 h 69997"/>
                          <a:gd name="connsiteX5" fmla="*/ 44458 w 69997"/>
                          <a:gd name="connsiteY5" fmla="*/ 0 h 69997"/>
                          <a:gd name="connsiteX6" fmla="*/ 69998 w 69997"/>
                          <a:gd name="connsiteY6" fmla="*/ 25540 h 69997"/>
                          <a:gd name="connsiteX7" fmla="*/ 69998 w 69997"/>
                          <a:gd name="connsiteY7" fmla="*/ 44458 h 69997"/>
                          <a:gd name="connsiteX8" fmla="*/ 44458 w 69997"/>
                          <a:gd name="connsiteY8" fmla="*/ 69998 h 69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997" h="69997">
                            <a:moveTo>
                              <a:pt x="44458" y="69998"/>
                            </a:moveTo>
                            <a:lnTo>
                              <a:pt x="25540" y="69998"/>
                            </a:lnTo>
                            <a:cubicBezTo>
                              <a:pt x="11486" y="69998"/>
                              <a:pt x="0" y="58512"/>
                              <a:pt x="0" y="44458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44458" y="0"/>
                            </a:lnTo>
                            <a:cubicBezTo>
                              <a:pt x="58512" y="0"/>
                              <a:pt x="69998" y="11486"/>
                              <a:pt x="69998" y="25540"/>
                            </a:cubicBezTo>
                            <a:lnTo>
                              <a:pt x="69998" y="44458"/>
                            </a:lnTo>
                            <a:cubicBezTo>
                              <a:pt x="69998" y="58512"/>
                              <a:pt x="58467" y="69998"/>
                              <a:pt x="44458" y="6999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50" name="Freeform: Shape 49">
                        <a:extLst>
                          <a:ext uri="{FF2B5EF4-FFF2-40B4-BE49-F238E27FC236}">
                            <a16:creationId xmlns:a16="http://schemas.microsoft.com/office/drawing/2014/main" id="{F7C0E132-F1F0-4E23-830A-0CB2207AC3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62511" y="4284198"/>
                        <a:ext cx="17747" cy="69998"/>
                      </a:xfrm>
                      <a:custGeom>
                        <a:avLst/>
                        <a:gdLst>
                          <a:gd name="connsiteX0" fmla="*/ 10675 w 17747"/>
                          <a:gd name="connsiteY0" fmla="*/ 0 h 69998"/>
                          <a:gd name="connsiteX1" fmla="*/ 0 w 17747"/>
                          <a:gd name="connsiteY1" fmla="*/ 0 h 69998"/>
                          <a:gd name="connsiteX2" fmla="*/ 0 w 17747"/>
                          <a:gd name="connsiteY2" fmla="*/ 69998 h 69998"/>
                          <a:gd name="connsiteX3" fmla="*/ 10675 w 17747"/>
                          <a:gd name="connsiteY3" fmla="*/ 69998 h 69998"/>
                          <a:gd name="connsiteX4" fmla="*/ 17747 w 17747"/>
                          <a:gd name="connsiteY4" fmla="*/ 62926 h 69998"/>
                          <a:gd name="connsiteX5" fmla="*/ 17747 w 17747"/>
                          <a:gd name="connsiteY5" fmla="*/ 7027 h 69998"/>
                          <a:gd name="connsiteX6" fmla="*/ 10675 w 17747"/>
                          <a:gd name="connsiteY6" fmla="*/ 0 h 69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747" h="69998">
                            <a:moveTo>
                              <a:pt x="10675" y="0"/>
                            </a:moveTo>
                            <a:lnTo>
                              <a:pt x="0" y="0"/>
                            </a:lnTo>
                            <a:lnTo>
                              <a:pt x="0" y="69998"/>
                            </a:lnTo>
                            <a:lnTo>
                              <a:pt x="10675" y="69998"/>
                            </a:lnTo>
                            <a:cubicBezTo>
                              <a:pt x="14549" y="69998"/>
                              <a:pt x="17747" y="66800"/>
                              <a:pt x="17747" y="62926"/>
                            </a:cubicBezTo>
                            <a:lnTo>
                              <a:pt x="17747" y="7027"/>
                            </a:lnTo>
                            <a:cubicBezTo>
                              <a:pt x="17747" y="3198"/>
                              <a:pt x="14549" y="0"/>
                              <a:pt x="106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5" name="Graphic 3">
                      <a:extLst>
                        <a:ext uri="{FF2B5EF4-FFF2-40B4-BE49-F238E27FC236}">
                          <a16:creationId xmlns:a16="http://schemas.microsoft.com/office/drawing/2014/main" id="{92036469-4FD9-425B-A86F-BD4E497B00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16922" y="3949685"/>
                      <a:ext cx="66026" cy="66027"/>
                      <a:chOff x="1810261" y="4401808"/>
                      <a:chExt cx="69997" cy="69998"/>
                    </a:xfrm>
                  </p:grpSpPr>
                  <p:sp>
                    <p:nvSpPr>
                      <p:cNvPr id="47" name="Freeform: Shape 46">
                        <a:extLst>
                          <a:ext uri="{FF2B5EF4-FFF2-40B4-BE49-F238E27FC236}">
                            <a16:creationId xmlns:a16="http://schemas.microsoft.com/office/drawing/2014/main" id="{75DFEE46-32B2-438D-B7C4-3B6DB15E80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10261" y="4401808"/>
                        <a:ext cx="69997" cy="69998"/>
                      </a:xfrm>
                      <a:custGeom>
                        <a:avLst/>
                        <a:gdLst>
                          <a:gd name="connsiteX0" fmla="*/ 44458 w 69997"/>
                          <a:gd name="connsiteY0" fmla="*/ 69998 h 69998"/>
                          <a:gd name="connsiteX1" fmla="*/ 25540 w 69997"/>
                          <a:gd name="connsiteY1" fmla="*/ 69998 h 69998"/>
                          <a:gd name="connsiteX2" fmla="*/ 0 w 69997"/>
                          <a:gd name="connsiteY2" fmla="*/ 44458 h 69998"/>
                          <a:gd name="connsiteX3" fmla="*/ 0 w 69997"/>
                          <a:gd name="connsiteY3" fmla="*/ 25540 h 69998"/>
                          <a:gd name="connsiteX4" fmla="*/ 25540 w 69997"/>
                          <a:gd name="connsiteY4" fmla="*/ 0 h 69998"/>
                          <a:gd name="connsiteX5" fmla="*/ 44458 w 69997"/>
                          <a:gd name="connsiteY5" fmla="*/ 0 h 69998"/>
                          <a:gd name="connsiteX6" fmla="*/ 69998 w 69997"/>
                          <a:gd name="connsiteY6" fmla="*/ 25540 h 69998"/>
                          <a:gd name="connsiteX7" fmla="*/ 69998 w 69997"/>
                          <a:gd name="connsiteY7" fmla="*/ 44458 h 69998"/>
                          <a:gd name="connsiteX8" fmla="*/ 44458 w 69997"/>
                          <a:gd name="connsiteY8" fmla="*/ 69998 h 69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997" h="69998">
                            <a:moveTo>
                              <a:pt x="44458" y="69998"/>
                            </a:moveTo>
                            <a:lnTo>
                              <a:pt x="25540" y="69998"/>
                            </a:lnTo>
                            <a:cubicBezTo>
                              <a:pt x="11486" y="69998"/>
                              <a:pt x="0" y="58512"/>
                              <a:pt x="0" y="44458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44458" y="0"/>
                            </a:lnTo>
                            <a:cubicBezTo>
                              <a:pt x="58512" y="0"/>
                              <a:pt x="69998" y="11486"/>
                              <a:pt x="69998" y="25540"/>
                            </a:cubicBezTo>
                            <a:lnTo>
                              <a:pt x="69998" y="44458"/>
                            </a:lnTo>
                            <a:cubicBezTo>
                              <a:pt x="69998" y="58512"/>
                              <a:pt x="58467" y="69998"/>
                              <a:pt x="44458" y="6999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48" name="Freeform: Shape 47">
                        <a:extLst>
                          <a:ext uri="{FF2B5EF4-FFF2-40B4-BE49-F238E27FC236}">
                            <a16:creationId xmlns:a16="http://schemas.microsoft.com/office/drawing/2014/main" id="{4DCE4F73-63AA-4271-85E9-7FC41CC5E6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62511" y="4401808"/>
                        <a:ext cx="17747" cy="69998"/>
                      </a:xfrm>
                      <a:custGeom>
                        <a:avLst/>
                        <a:gdLst>
                          <a:gd name="connsiteX0" fmla="*/ 10675 w 17747"/>
                          <a:gd name="connsiteY0" fmla="*/ 0 h 69998"/>
                          <a:gd name="connsiteX1" fmla="*/ 0 w 17747"/>
                          <a:gd name="connsiteY1" fmla="*/ 0 h 69998"/>
                          <a:gd name="connsiteX2" fmla="*/ 0 w 17747"/>
                          <a:gd name="connsiteY2" fmla="*/ 69998 h 69998"/>
                          <a:gd name="connsiteX3" fmla="*/ 10675 w 17747"/>
                          <a:gd name="connsiteY3" fmla="*/ 69998 h 69998"/>
                          <a:gd name="connsiteX4" fmla="*/ 17747 w 17747"/>
                          <a:gd name="connsiteY4" fmla="*/ 62926 h 69998"/>
                          <a:gd name="connsiteX5" fmla="*/ 17747 w 17747"/>
                          <a:gd name="connsiteY5" fmla="*/ 7027 h 69998"/>
                          <a:gd name="connsiteX6" fmla="*/ 10675 w 17747"/>
                          <a:gd name="connsiteY6" fmla="*/ 0 h 69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747" h="69998">
                            <a:moveTo>
                              <a:pt x="10675" y="0"/>
                            </a:moveTo>
                            <a:lnTo>
                              <a:pt x="0" y="0"/>
                            </a:lnTo>
                            <a:lnTo>
                              <a:pt x="0" y="69998"/>
                            </a:lnTo>
                            <a:lnTo>
                              <a:pt x="10675" y="69998"/>
                            </a:lnTo>
                            <a:cubicBezTo>
                              <a:pt x="14549" y="69998"/>
                              <a:pt x="17747" y="66800"/>
                              <a:pt x="17747" y="62926"/>
                            </a:cubicBezTo>
                            <a:lnTo>
                              <a:pt x="17747" y="7027"/>
                            </a:lnTo>
                            <a:cubicBezTo>
                              <a:pt x="17747" y="3153"/>
                              <a:pt x="14549" y="0"/>
                              <a:pt x="106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6" name="Graphic 3">
                      <a:extLst>
                        <a:ext uri="{FF2B5EF4-FFF2-40B4-BE49-F238E27FC236}">
                          <a16:creationId xmlns:a16="http://schemas.microsoft.com/office/drawing/2014/main" id="{20FBBD3E-594F-46FF-B128-369D8AE9D1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11039" y="3727853"/>
                      <a:ext cx="66027" cy="66026"/>
                      <a:chOff x="2440107" y="4166635"/>
                      <a:chExt cx="69998" cy="69997"/>
                    </a:xfrm>
                  </p:grpSpPr>
                  <p:sp>
                    <p:nvSpPr>
                      <p:cNvPr id="45" name="Freeform: Shape 44">
                        <a:extLst>
                          <a:ext uri="{FF2B5EF4-FFF2-40B4-BE49-F238E27FC236}">
                            <a16:creationId xmlns:a16="http://schemas.microsoft.com/office/drawing/2014/main" id="{0867C1CB-2677-436B-9BB2-065D245267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107" y="4166635"/>
                        <a:ext cx="69998" cy="69997"/>
                      </a:xfrm>
                      <a:custGeom>
                        <a:avLst/>
                        <a:gdLst>
                          <a:gd name="connsiteX0" fmla="*/ 44458 w 69998"/>
                          <a:gd name="connsiteY0" fmla="*/ 69998 h 69997"/>
                          <a:gd name="connsiteX1" fmla="*/ 25540 w 69998"/>
                          <a:gd name="connsiteY1" fmla="*/ 69998 h 69997"/>
                          <a:gd name="connsiteX2" fmla="*/ 0 w 69998"/>
                          <a:gd name="connsiteY2" fmla="*/ 44458 h 69997"/>
                          <a:gd name="connsiteX3" fmla="*/ 0 w 69998"/>
                          <a:gd name="connsiteY3" fmla="*/ 25540 h 69997"/>
                          <a:gd name="connsiteX4" fmla="*/ 25540 w 69998"/>
                          <a:gd name="connsiteY4" fmla="*/ 0 h 69997"/>
                          <a:gd name="connsiteX5" fmla="*/ 44458 w 69998"/>
                          <a:gd name="connsiteY5" fmla="*/ 0 h 69997"/>
                          <a:gd name="connsiteX6" fmla="*/ 69998 w 69998"/>
                          <a:gd name="connsiteY6" fmla="*/ 25540 h 69997"/>
                          <a:gd name="connsiteX7" fmla="*/ 69998 w 69998"/>
                          <a:gd name="connsiteY7" fmla="*/ 44458 h 69997"/>
                          <a:gd name="connsiteX8" fmla="*/ 44458 w 69998"/>
                          <a:gd name="connsiteY8" fmla="*/ 69998 h 69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998" h="69997">
                            <a:moveTo>
                              <a:pt x="44458" y="69998"/>
                            </a:moveTo>
                            <a:lnTo>
                              <a:pt x="25540" y="69998"/>
                            </a:lnTo>
                            <a:cubicBezTo>
                              <a:pt x="11486" y="69998"/>
                              <a:pt x="0" y="58512"/>
                              <a:pt x="0" y="44458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44458" y="0"/>
                            </a:lnTo>
                            <a:cubicBezTo>
                              <a:pt x="58512" y="0"/>
                              <a:pt x="69998" y="11486"/>
                              <a:pt x="69998" y="25540"/>
                            </a:cubicBezTo>
                            <a:lnTo>
                              <a:pt x="69998" y="44458"/>
                            </a:lnTo>
                            <a:cubicBezTo>
                              <a:pt x="69998" y="58512"/>
                              <a:pt x="58512" y="69998"/>
                              <a:pt x="44458" y="6999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46" name="Freeform: Shape 45">
                        <a:extLst>
                          <a:ext uri="{FF2B5EF4-FFF2-40B4-BE49-F238E27FC236}">
                            <a16:creationId xmlns:a16="http://schemas.microsoft.com/office/drawing/2014/main" id="{B6DAB81C-3D2F-4872-8277-E29D4AE8AA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92357" y="4166635"/>
                        <a:ext cx="17747" cy="69997"/>
                      </a:xfrm>
                      <a:custGeom>
                        <a:avLst/>
                        <a:gdLst>
                          <a:gd name="connsiteX0" fmla="*/ 10675 w 17747"/>
                          <a:gd name="connsiteY0" fmla="*/ 0 h 69997"/>
                          <a:gd name="connsiteX1" fmla="*/ 0 w 17747"/>
                          <a:gd name="connsiteY1" fmla="*/ 0 h 69997"/>
                          <a:gd name="connsiteX2" fmla="*/ 0 w 17747"/>
                          <a:gd name="connsiteY2" fmla="*/ 69998 h 69997"/>
                          <a:gd name="connsiteX3" fmla="*/ 10675 w 17747"/>
                          <a:gd name="connsiteY3" fmla="*/ 69998 h 69997"/>
                          <a:gd name="connsiteX4" fmla="*/ 17747 w 17747"/>
                          <a:gd name="connsiteY4" fmla="*/ 62926 h 69997"/>
                          <a:gd name="connsiteX5" fmla="*/ 17747 w 17747"/>
                          <a:gd name="connsiteY5" fmla="*/ 7027 h 69997"/>
                          <a:gd name="connsiteX6" fmla="*/ 10675 w 17747"/>
                          <a:gd name="connsiteY6" fmla="*/ 0 h 69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747" h="69997">
                            <a:moveTo>
                              <a:pt x="10675" y="0"/>
                            </a:moveTo>
                            <a:lnTo>
                              <a:pt x="0" y="0"/>
                            </a:lnTo>
                            <a:lnTo>
                              <a:pt x="0" y="69998"/>
                            </a:lnTo>
                            <a:lnTo>
                              <a:pt x="10675" y="69998"/>
                            </a:lnTo>
                            <a:cubicBezTo>
                              <a:pt x="14549" y="69998"/>
                              <a:pt x="17747" y="66800"/>
                              <a:pt x="17747" y="62926"/>
                            </a:cubicBezTo>
                            <a:lnTo>
                              <a:pt x="17747" y="7027"/>
                            </a:lnTo>
                            <a:cubicBezTo>
                              <a:pt x="17747" y="3198"/>
                              <a:pt x="14549" y="0"/>
                              <a:pt x="106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7" name="Graphic 3">
                      <a:extLst>
                        <a:ext uri="{FF2B5EF4-FFF2-40B4-BE49-F238E27FC236}">
                          <a16:creationId xmlns:a16="http://schemas.microsoft.com/office/drawing/2014/main" id="{967A510A-2D07-4FD7-ADB1-03FE9919BF7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11039" y="3838747"/>
                      <a:ext cx="66027" cy="66069"/>
                      <a:chOff x="2440107" y="4284198"/>
                      <a:chExt cx="69998" cy="70042"/>
                    </a:xfrm>
                  </p:grpSpPr>
                  <p:sp>
                    <p:nvSpPr>
                      <p:cNvPr id="43" name="Freeform: Shape 42">
                        <a:extLst>
                          <a:ext uri="{FF2B5EF4-FFF2-40B4-BE49-F238E27FC236}">
                            <a16:creationId xmlns:a16="http://schemas.microsoft.com/office/drawing/2014/main" id="{8E8FFC6F-B521-4CDB-9410-F52374AB7E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107" y="4284244"/>
                        <a:ext cx="69998" cy="69997"/>
                      </a:xfrm>
                      <a:custGeom>
                        <a:avLst/>
                        <a:gdLst>
                          <a:gd name="connsiteX0" fmla="*/ 44458 w 69998"/>
                          <a:gd name="connsiteY0" fmla="*/ 69998 h 69997"/>
                          <a:gd name="connsiteX1" fmla="*/ 25540 w 69998"/>
                          <a:gd name="connsiteY1" fmla="*/ 69998 h 69997"/>
                          <a:gd name="connsiteX2" fmla="*/ 0 w 69998"/>
                          <a:gd name="connsiteY2" fmla="*/ 44458 h 69997"/>
                          <a:gd name="connsiteX3" fmla="*/ 0 w 69998"/>
                          <a:gd name="connsiteY3" fmla="*/ 25540 h 69997"/>
                          <a:gd name="connsiteX4" fmla="*/ 25540 w 69998"/>
                          <a:gd name="connsiteY4" fmla="*/ 0 h 69997"/>
                          <a:gd name="connsiteX5" fmla="*/ 44458 w 69998"/>
                          <a:gd name="connsiteY5" fmla="*/ 0 h 69997"/>
                          <a:gd name="connsiteX6" fmla="*/ 69998 w 69998"/>
                          <a:gd name="connsiteY6" fmla="*/ 25540 h 69997"/>
                          <a:gd name="connsiteX7" fmla="*/ 69998 w 69998"/>
                          <a:gd name="connsiteY7" fmla="*/ 44458 h 69997"/>
                          <a:gd name="connsiteX8" fmla="*/ 44458 w 69998"/>
                          <a:gd name="connsiteY8" fmla="*/ 69998 h 69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998" h="69997">
                            <a:moveTo>
                              <a:pt x="44458" y="69998"/>
                            </a:moveTo>
                            <a:lnTo>
                              <a:pt x="25540" y="69998"/>
                            </a:lnTo>
                            <a:cubicBezTo>
                              <a:pt x="11486" y="69998"/>
                              <a:pt x="0" y="58512"/>
                              <a:pt x="0" y="44458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44458" y="0"/>
                            </a:lnTo>
                            <a:cubicBezTo>
                              <a:pt x="58512" y="0"/>
                              <a:pt x="69998" y="11486"/>
                              <a:pt x="69998" y="25540"/>
                            </a:cubicBezTo>
                            <a:lnTo>
                              <a:pt x="69998" y="44458"/>
                            </a:lnTo>
                            <a:cubicBezTo>
                              <a:pt x="69998" y="58512"/>
                              <a:pt x="58512" y="69998"/>
                              <a:pt x="44458" y="6999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44" name="Freeform: Shape 43">
                        <a:extLst>
                          <a:ext uri="{FF2B5EF4-FFF2-40B4-BE49-F238E27FC236}">
                            <a16:creationId xmlns:a16="http://schemas.microsoft.com/office/drawing/2014/main" id="{DA6A182B-2F6B-4E8F-B8C6-DCC71A6A5EF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92357" y="4284198"/>
                        <a:ext cx="17747" cy="69998"/>
                      </a:xfrm>
                      <a:custGeom>
                        <a:avLst/>
                        <a:gdLst>
                          <a:gd name="connsiteX0" fmla="*/ 10675 w 17747"/>
                          <a:gd name="connsiteY0" fmla="*/ 0 h 69998"/>
                          <a:gd name="connsiteX1" fmla="*/ 0 w 17747"/>
                          <a:gd name="connsiteY1" fmla="*/ 0 h 69998"/>
                          <a:gd name="connsiteX2" fmla="*/ 0 w 17747"/>
                          <a:gd name="connsiteY2" fmla="*/ 69998 h 69998"/>
                          <a:gd name="connsiteX3" fmla="*/ 10675 w 17747"/>
                          <a:gd name="connsiteY3" fmla="*/ 69998 h 69998"/>
                          <a:gd name="connsiteX4" fmla="*/ 17747 w 17747"/>
                          <a:gd name="connsiteY4" fmla="*/ 62926 h 69998"/>
                          <a:gd name="connsiteX5" fmla="*/ 17747 w 17747"/>
                          <a:gd name="connsiteY5" fmla="*/ 7027 h 69998"/>
                          <a:gd name="connsiteX6" fmla="*/ 10675 w 17747"/>
                          <a:gd name="connsiteY6" fmla="*/ 0 h 69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747" h="69998">
                            <a:moveTo>
                              <a:pt x="10675" y="0"/>
                            </a:moveTo>
                            <a:lnTo>
                              <a:pt x="0" y="0"/>
                            </a:lnTo>
                            <a:lnTo>
                              <a:pt x="0" y="69998"/>
                            </a:lnTo>
                            <a:lnTo>
                              <a:pt x="10675" y="69998"/>
                            </a:lnTo>
                            <a:cubicBezTo>
                              <a:pt x="14549" y="69998"/>
                              <a:pt x="17747" y="66800"/>
                              <a:pt x="17747" y="62926"/>
                            </a:cubicBezTo>
                            <a:lnTo>
                              <a:pt x="17747" y="7027"/>
                            </a:lnTo>
                            <a:cubicBezTo>
                              <a:pt x="17747" y="3198"/>
                              <a:pt x="14549" y="0"/>
                              <a:pt x="106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grpSp>
                  <p:nvGrpSpPr>
                    <p:cNvPr id="38" name="Graphic 3">
                      <a:extLst>
                        <a:ext uri="{FF2B5EF4-FFF2-40B4-BE49-F238E27FC236}">
                          <a16:creationId xmlns:a16="http://schemas.microsoft.com/office/drawing/2014/main" id="{B3730742-F95F-47A3-81C2-46DB0D774D1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911039" y="3949685"/>
                      <a:ext cx="66027" cy="66027"/>
                      <a:chOff x="2440107" y="4401808"/>
                      <a:chExt cx="69998" cy="69998"/>
                    </a:xfrm>
                  </p:grpSpPr>
                  <p:sp>
                    <p:nvSpPr>
                      <p:cNvPr id="41" name="Freeform: Shape 40">
                        <a:extLst>
                          <a:ext uri="{FF2B5EF4-FFF2-40B4-BE49-F238E27FC236}">
                            <a16:creationId xmlns:a16="http://schemas.microsoft.com/office/drawing/2014/main" id="{AA2A1F2F-C70D-40A0-95B8-25CE9ADFA9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107" y="4401808"/>
                        <a:ext cx="69998" cy="69998"/>
                      </a:xfrm>
                      <a:custGeom>
                        <a:avLst/>
                        <a:gdLst>
                          <a:gd name="connsiteX0" fmla="*/ 44458 w 69998"/>
                          <a:gd name="connsiteY0" fmla="*/ 69998 h 69998"/>
                          <a:gd name="connsiteX1" fmla="*/ 25540 w 69998"/>
                          <a:gd name="connsiteY1" fmla="*/ 69998 h 69998"/>
                          <a:gd name="connsiteX2" fmla="*/ 0 w 69998"/>
                          <a:gd name="connsiteY2" fmla="*/ 44458 h 69998"/>
                          <a:gd name="connsiteX3" fmla="*/ 0 w 69998"/>
                          <a:gd name="connsiteY3" fmla="*/ 25540 h 69998"/>
                          <a:gd name="connsiteX4" fmla="*/ 25540 w 69998"/>
                          <a:gd name="connsiteY4" fmla="*/ 0 h 69998"/>
                          <a:gd name="connsiteX5" fmla="*/ 44458 w 69998"/>
                          <a:gd name="connsiteY5" fmla="*/ 0 h 69998"/>
                          <a:gd name="connsiteX6" fmla="*/ 69998 w 69998"/>
                          <a:gd name="connsiteY6" fmla="*/ 25540 h 69998"/>
                          <a:gd name="connsiteX7" fmla="*/ 69998 w 69998"/>
                          <a:gd name="connsiteY7" fmla="*/ 44458 h 69998"/>
                          <a:gd name="connsiteX8" fmla="*/ 44458 w 69998"/>
                          <a:gd name="connsiteY8" fmla="*/ 69998 h 69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69998" h="69998">
                            <a:moveTo>
                              <a:pt x="44458" y="69998"/>
                            </a:moveTo>
                            <a:lnTo>
                              <a:pt x="25540" y="69998"/>
                            </a:lnTo>
                            <a:cubicBezTo>
                              <a:pt x="11486" y="69998"/>
                              <a:pt x="0" y="58512"/>
                              <a:pt x="0" y="44458"/>
                            </a:cubicBezTo>
                            <a:lnTo>
                              <a:pt x="0" y="25540"/>
                            </a:lnTo>
                            <a:cubicBezTo>
                              <a:pt x="0" y="11486"/>
                              <a:pt x="11486" y="0"/>
                              <a:pt x="25540" y="0"/>
                            </a:cubicBezTo>
                            <a:lnTo>
                              <a:pt x="44458" y="0"/>
                            </a:lnTo>
                            <a:cubicBezTo>
                              <a:pt x="58512" y="0"/>
                              <a:pt x="69998" y="11486"/>
                              <a:pt x="69998" y="25540"/>
                            </a:cubicBezTo>
                            <a:lnTo>
                              <a:pt x="69998" y="44458"/>
                            </a:lnTo>
                            <a:cubicBezTo>
                              <a:pt x="69998" y="58512"/>
                              <a:pt x="58512" y="69998"/>
                              <a:pt x="44458" y="69998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42" name="Freeform: Shape 41">
                        <a:extLst>
                          <a:ext uri="{FF2B5EF4-FFF2-40B4-BE49-F238E27FC236}">
                            <a16:creationId xmlns:a16="http://schemas.microsoft.com/office/drawing/2014/main" id="{E0F0A962-6594-422A-B268-1DE07DE55E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92357" y="4401808"/>
                        <a:ext cx="17747" cy="69998"/>
                      </a:xfrm>
                      <a:custGeom>
                        <a:avLst/>
                        <a:gdLst>
                          <a:gd name="connsiteX0" fmla="*/ 10675 w 17747"/>
                          <a:gd name="connsiteY0" fmla="*/ 0 h 69998"/>
                          <a:gd name="connsiteX1" fmla="*/ 0 w 17747"/>
                          <a:gd name="connsiteY1" fmla="*/ 0 h 69998"/>
                          <a:gd name="connsiteX2" fmla="*/ 0 w 17747"/>
                          <a:gd name="connsiteY2" fmla="*/ 69998 h 69998"/>
                          <a:gd name="connsiteX3" fmla="*/ 10675 w 17747"/>
                          <a:gd name="connsiteY3" fmla="*/ 69998 h 69998"/>
                          <a:gd name="connsiteX4" fmla="*/ 17747 w 17747"/>
                          <a:gd name="connsiteY4" fmla="*/ 62926 h 69998"/>
                          <a:gd name="connsiteX5" fmla="*/ 17747 w 17747"/>
                          <a:gd name="connsiteY5" fmla="*/ 7027 h 69998"/>
                          <a:gd name="connsiteX6" fmla="*/ 10675 w 17747"/>
                          <a:gd name="connsiteY6" fmla="*/ 0 h 699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747" h="69998">
                            <a:moveTo>
                              <a:pt x="10675" y="0"/>
                            </a:moveTo>
                            <a:lnTo>
                              <a:pt x="0" y="0"/>
                            </a:lnTo>
                            <a:lnTo>
                              <a:pt x="0" y="69998"/>
                            </a:lnTo>
                            <a:lnTo>
                              <a:pt x="10675" y="69998"/>
                            </a:lnTo>
                            <a:cubicBezTo>
                              <a:pt x="14549" y="69998"/>
                              <a:pt x="17747" y="66800"/>
                              <a:pt x="17747" y="62926"/>
                            </a:cubicBezTo>
                            <a:lnTo>
                              <a:pt x="17747" y="7027"/>
                            </a:lnTo>
                            <a:cubicBezTo>
                              <a:pt x="17747" y="3153"/>
                              <a:pt x="14549" y="0"/>
                              <a:pt x="10675" y="0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</a:schemeClr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2719970C-98D4-4B6B-8E26-B68EDD9EF1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537224" y="4046558"/>
                      <a:ext cx="222639" cy="182700"/>
                    </a:xfrm>
                    <a:custGeom>
                      <a:avLst/>
                      <a:gdLst>
                        <a:gd name="connsiteX0" fmla="*/ 0 w 236028"/>
                        <a:gd name="connsiteY0" fmla="*/ 0 h 193687"/>
                        <a:gd name="connsiteX1" fmla="*/ 236029 w 236028"/>
                        <a:gd name="connsiteY1" fmla="*/ 0 h 193687"/>
                        <a:gd name="connsiteX2" fmla="*/ 236029 w 236028"/>
                        <a:gd name="connsiteY2" fmla="*/ 193688 h 193687"/>
                        <a:gd name="connsiteX3" fmla="*/ 0 w 236028"/>
                        <a:gd name="connsiteY3" fmla="*/ 193688 h 193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36028" h="193687">
                          <a:moveTo>
                            <a:pt x="0" y="0"/>
                          </a:moveTo>
                          <a:lnTo>
                            <a:pt x="236029" y="0"/>
                          </a:lnTo>
                          <a:lnTo>
                            <a:pt x="236029" y="193688"/>
                          </a:lnTo>
                          <a:lnTo>
                            <a:pt x="0" y="193688"/>
                          </a:lnTo>
                          <a:close/>
                        </a:path>
                      </a:pathLst>
                    </a:custGeom>
                    <a:solidFill>
                      <a:schemeClr val="accent1">
                        <a:lumMod val="7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40" name="Freeform: Shape 39">
                      <a:extLst>
                        <a:ext uri="{FF2B5EF4-FFF2-40B4-BE49-F238E27FC236}">
                          <a16:creationId xmlns:a16="http://schemas.microsoft.com/office/drawing/2014/main" id="{175F0B1B-E255-4D79-94B0-2D5E6962E1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88547" y="4023572"/>
                      <a:ext cx="320187" cy="45930"/>
                    </a:xfrm>
                    <a:custGeom>
                      <a:avLst/>
                      <a:gdLst>
                        <a:gd name="connsiteX0" fmla="*/ 183539 w 339442"/>
                        <a:gd name="connsiteY0" fmla="*/ 47702 h 48692"/>
                        <a:gd name="connsiteX1" fmla="*/ 155927 w 339442"/>
                        <a:gd name="connsiteY1" fmla="*/ 47702 h 48692"/>
                        <a:gd name="connsiteX2" fmla="*/ 55524 w 339442"/>
                        <a:gd name="connsiteY2" fmla="*/ 47297 h 48692"/>
                        <a:gd name="connsiteX3" fmla="*/ 51606 w 339442"/>
                        <a:gd name="connsiteY3" fmla="*/ 48693 h 48692"/>
                        <a:gd name="connsiteX4" fmla="*/ 8319 w 339442"/>
                        <a:gd name="connsiteY4" fmla="*/ 48558 h 48692"/>
                        <a:gd name="connsiteX5" fmla="*/ 76 w 339442"/>
                        <a:gd name="connsiteY5" fmla="*/ 39729 h 48692"/>
                        <a:gd name="connsiteX6" fmla="*/ 31 w 339442"/>
                        <a:gd name="connsiteY6" fmla="*/ 9415 h 48692"/>
                        <a:gd name="connsiteX7" fmla="*/ 9535 w 339442"/>
                        <a:gd name="connsiteY7" fmla="*/ 46 h 48692"/>
                        <a:gd name="connsiteX8" fmla="*/ 182683 w 339442"/>
                        <a:gd name="connsiteY8" fmla="*/ 181 h 48692"/>
                        <a:gd name="connsiteX9" fmla="*/ 328985 w 339442"/>
                        <a:gd name="connsiteY9" fmla="*/ 1 h 48692"/>
                        <a:gd name="connsiteX10" fmla="*/ 339390 w 339442"/>
                        <a:gd name="connsiteY10" fmla="*/ 10271 h 48692"/>
                        <a:gd name="connsiteX11" fmla="*/ 339390 w 339442"/>
                        <a:gd name="connsiteY11" fmla="*/ 38828 h 48692"/>
                        <a:gd name="connsiteX12" fmla="*/ 329345 w 339442"/>
                        <a:gd name="connsiteY12" fmla="*/ 48558 h 48692"/>
                        <a:gd name="connsiteX13" fmla="*/ 287815 w 339442"/>
                        <a:gd name="connsiteY13" fmla="*/ 48648 h 48692"/>
                        <a:gd name="connsiteX14" fmla="*/ 283896 w 339442"/>
                        <a:gd name="connsiteY14" fmla="*/ 47251 h 48692"/>
                        <a:gd name="connsiteX15" fmla="*/ 183539 w 339442"/>
                        <a:gd name="connsiteY15" fmla="*/ 47702 h 4869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339442" h="48692">
                          <a:moveTo>
                            <a:pt x="183539" y="47702"/>
                          </a:moveTo>
                          <a:cubicBezTo>
                            <a:pt x="174350" y="46666"/>
                            <a:pt x="165116" y="46666"/>
                            <a:pt x="155927" y="47702"/>
                          </a:cubicBezTo>
                          <a:cubicBezTo>
                            <a:pt x="122459" y="47567"/>
                            <a:pt x="88992" y="47387"/>
                            <a:pt x="55524" y="47297"/>
                          </a:cubicBezTo>
                          <a:cubicBezTo>
                            <a:pt x="54218" y="47297"/>
                            <a:pt x="52912" y="48197"/>
                            <a:pt x="51606" y="48693"/>
                          </a:cubicBezTo>
                          <a:cubicBezTo>
                            <a:pt x="37192" y="48603"/>
                            <a:pt x="22733" y="48288"/>
                            <a:pt x="8319" y="48558"/>
                          </a:cubicBezTo>
                          <a:cubicBezTo>
                            <a:pt x="1607" y="48693"/>
                            <a:pt x="-104" y="45810"/>
                            <a:pt x="76" y="39729"/>
                          </a:cubicBezTo>
                          <a:cubicBezTo>
                            <a:pt x="391" y="29640"/>
                            <a:pt x="526" y="19505"/>
                            <a:pt x="31" y="9415"/>
                          </a:cubicBezTo>
                          <a:cubicBezTo>
                            <a:pt x="-330" y="2118"/>
                            <a:pt x="2463" y="46"/>
                            <a:pt x="9535" y="46"/>
                          </a:cubicBezTo>
                          <a:cubicBezTo>
                            <a:pt x="67236" y="271"/>
                            <a:pt x="124982" y="181"/>
                            <a:pt x="182683" y="181"/>
                          </a:cubicBezTo>
                          <a:cubicBezTo>
                            <a:pt x="231465" y="181"/>
                            <a:pt x="280248" y="361"/>
                            <a:pt x="328985" y="1"/>
                          </a:cubicBezTo>
                          <a:cubicBezTo>
                            <a:pt x="336913" y="-44"/>
                            <a:pt x="339885" y="2163"/>
                            <a:pt x="339390" y="10271"/>
                          </a:cubicBezTo>
                          <a:cubicBezTo>
                            <a:pt x="338759" y="19775"/>
                            <a:pt x="338804" y="29324"/>
                            <a:pt x="339390" y="38828"/>
                          </a:cubicBezTo>
                          <a:cubicBezTo>
                            <a:pt x="339885" y="46666"/>
                            <a:pt x="336732" y="48783"/>
                            <a:pt x="329345" y="48558"/>
                          </a:cubicBezTo>
                          <a:cubicBezTo>
                            <a:pt x="315517" y="48152"/>
                            <a:pt x="301643" y="48558"/>
                            <a:pt x="287815" y="48648"/>
                          </a:cubicBezTo>
                          <a:cubicBezTo>
                            <a:pt x="286509" y="48152"/>
                            <a:pt x="285202" y="47251"/>
                            <a:pt x="283896" y="47251"/>
                          </a:cubicBezTo>
                          <a:cubicBezTo>
                            <a:pt x="250429" y="47342"/>
                            <a:pt x="216961" y="47522"/>
                            <a:pt x="183539" y="47702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  <p:sp>
                <p:nvSpPr>
                  <p:cNvPr id="21" name="Rectangle: Rounded Corners 20">
                    <a:extLst>
                      <a:ext uri="{FF2B5EF4-FFF2-40B4-BE49-F238E27FC236}">
                        <a16:creationId xmlns:a16="http://schemas.microsoft.com/office/drawing/2014/main" id="{286BDF9D-A4A4-460E-BA4B-37E76A703378}"/>
                      </a:ext>
                    </a:extLst>
                  </p:cNvPr>
                  <p:cNvSpPr/>
                  <p:nvPr/>
                </p:nvSpPr>
                <p:spPr>
                  <a:xfrm>
                    <a:off x="10910389" y="2132856"/>
                    <a:ext cx="516527" cy="4571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1218987" rtl="0"/>
                    <a:endParaRPr lang="en-US" sz="800">
                      <a:solidFill>
                        <a:schemeClr val="tx1"/>
                      </a:solidFill>
                      <a:latin typeface="Segoe UI"/>
                    </a:endParaRPr>
                  </a:p>
                </p:txBody>
              </p:sp>
            </p:grpSp>
          </p:grpSp>
          <p:grpSp>
            <p:nvGrpSpPr>
              <p:cNvPr id="65" name="Graphic 3">
                <a:extLst>
                  <a:ext uri="{FF2B5EF4-FFF2-40B4-BE49-F238E27FC236}">
                    <a16:creationId xmlns:a16="http://schemas.microsoft.com/office/drawing/2014/main" id="{DD0A88B2-7851-4FBC-B8AF-619CC156E03B}"/>
                  </a:ext>
                </a:extLst>
              </p:cNvPr>
              <p:cNvGrpSpPr/>
              <p:nvPr/>
            </p:nvGrpSpPr>
            <p:grpSpPr>
              <a:xfrm>
                <a:off x="171430" y="1146942"/>
                <a:ext cx="797082" cy="797080"/>
                <a:chOff x="3128194" y="1973682"/>
                <a:chExt cx="1237981" cy="1237980"/>
              </a:xfrm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DD2D3835-5AD3-4DB3-BB95-57191CCE738C}"/>
                    </a:ext>
                  </a:extLst>
                </p:cNvPr>
                <p:cNvSpPr/>
                <p:nvPr/>
              </p:nvSpPr>
              <p:spPr>
                <a:xfrm>
                  <a:off x="3128194" y="1973682"/>
                  <a:ext cx="1237981" cy="12379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0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1" y="1237981"/>
                      </a:cubicBezTo>
                      <a:cubicBezTo>
                        <a:pt x="277132" y="1237981"/>
                        <a:pt x="0" y="960849"/>
                        <a:pt x="0" y="618990"/>
                      </a:cubicBezTo>
                      <a:cubicBezTo>
                        <a:pt x="0" y="277131"/>
                        <a:pt x="277132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grpSp>
              <p:nvGrpSpPr>
                <p:cNvPr id="67" name="Graphic 3">
                  <a:extLst>
                    <a:ext uri="{FF2B5EF4-FFF2-40B4-BE49-F238E27FC236}">
                      <a16:creationId xmlns:a16="http://schemas.microsoft.com/office/drawing/2014/main" id="{48F44789-9054-4F0C-91D1-84D714280FBC}"/>
                    </a:ext>
                  </a:extLst>
                </p:cNvPr>
                <p:cNvGrpSpPr/>
                <p:nvPr/>
              </p:nvGrpSpPr>
              <p:grpSpPr>
                <a:xfrm>
                  <a:off x="3338188" y="2164203"/>
                  <a:ext cx="817990" cy="798548"/>
                  <a:chOff x="3338188" y="2164203"/>
                  <a:chExt cx="817990" cy="798548"/>
                </a:xfrm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339B0674-3801-463A-B475-27C166055A63}"/>
                      </a:ext>
                    </a:extLst>
                  </p:cNvPr>
                  <p:cNvSpPr/>
                  <p:nvPr/>
                </p:nvSpPr>
                <p:spPr>
                  <a:xfrm>
                    <a:off x="3417420" y="2190613"/>
                    <a:ext cx="390213" cy="771688"/>
                  </a:xfrm>
                  <a:custGeom>
                    <a:avLst/>
                    <a:gdLst>
                      <a:gd name="connsiteX0" fmla="*/ 390214 w 390213"/>
                      <a:gd name="connsiteY0" fmla="*/ 771689 h 771688"/>
                      <a:gd name="connsiteX1" fmla="*/ 0 w 390213"/>
                      <a:gd name="connsiteY1" fmla="*/ 771689 h 771688"/>
                      <a:gd name="connsiteX2" fmla="*/ 0 w 390213"/>
                      <a:gd name="connsiteY2" fmla="*/ 147023 h 771688"/>
                      <a:gd name="connsiteX3" fmla="*/ 195084 w 390213"/>
                      <a:gd name="connsiteY3" fmla="*/ 0 h 771688"/>
                      <a:gd name="connsiteX4" fmla="*/ 390214 w 390213"/>
                      <a:gd name="connsiteY4" fmla="*/ 150626 h 771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0213" h="771688">
                        <a:moveTo>
                          <a:pt x="390214" y="771689"/>
                        </a:moveTo>
                        <a:lnTo>
                          <a:pt x="0" y="771689"/>
                        </a:lnTo>
                        <a:lnTo>
                          <a:pt x="0" y="147023"/>
                        </a:lnTo>
                        <a:lnTo>
                          <a:pt x="195084" y="0"/>
                        </a:lnTo>
                        <a:lnTo>
                          <a:pt x="390214" y="15062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A0FF56E9-3F69-4336-BD37-F0B3F0D284C9}"/>
                      </a:ext>
                    </a:extLst>
                  </p:cNvPr>
                  <p:cNvSpPr/>
                  <p:nvPr/>
                </p:nvSpPr>
                <p:spPr>
                  <a:xfrm>
                    <a:off x="3689844" y="2508846"/>
                    <a:ext cx="390213" cy="451788"/>
                  </a:xfrm>
                  <a:custGeom>
                    <a:avLst/>
                    <a:gdLst>
                      <a:gd name="connsiteX0" fmla="*/ 390214 w 390213"/>
                      <a:gd name="connsiteY0" fmla="*/ 451788 h 451788"/>
                      <a:gd name="connsiteX1" fmla="*/ 0 w 390213"/>
                      <a:gd name="connsiteY1" fmla="*/ 451788 h 451788"/>
                      <a:gd name="connsiteX2" fmla="*/ 0 w 390213"/>
                      <a:gd name="connsiteY2" fmla="*/ 146978 h 451788"/>
                      <a:gd name="connsiteX3" fmla="*/ 195084 w 390213"/>
                      <a:gd name="connsiteY3" fmla="*/ 0 h 451788"/>
                      <a:gd name="connsiteX4" fmla="*/ 390214 w 390213"/>
                      <a:gd name="connsiteY4" fmla="*/ 150626 h 451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0213" h="451788">
                        <a:moveTo>
                          <a:pt x="390214" y="451788"/>
                        </a:moveTo>
                        <a:lnTo>
                          <a:pt x="0" y="451788"/>
                        </a:lnTo>
                        <a:lnTo>
                          <a:pt x="0" y="146978"/>
                        </a:lnTo>
                        <a:lnTo>
                          <a:pt x="195084" y="0"/>
                        </a:lnTo>
                        <a:lnTo>
                          <a:pt x="390214" y="15062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CA089E0A-2358-4D4A-B878-056A0D8D1FFF}"/>
                      </a:ext>
                    </a:extLst>
                  </p:cNvPr>
                  <p:cNvSpPr/>
                  <p:nvPr/>
                </p:nvSpPr>
                <p:spPr>
                  <a:xfrm>
                    <a:off x="3448792" y="2804837"/>
                    <a:ext cx="215188" cy="103457"/>
                  </a:xfrm>
                  <a:custGeom>
                    <a:avLst/>
                    <a:gdLst>
                      <a:gd name="connsiteX0" fmla="*/ 209942 w 215187"/>
                      <a:gd name="connsiteY0" fmla="*/ 103457 h 103457"/>
                      <a:gd name="connsiteX1" fmla="*/ 1615 w 215187"/>
                      <a:gd name="connsiteY1" fmla="*/ 103457 h 103457"/>
                      <a:gd name="connsiteX2" fmla="*/ 26029 w 215187"/>
                      <a:gd name="connsiteY2" fmla="*/ 55351 h 103457"/>
                      <a:gd name="connsiteX3" fmla="*/ 30083 w 215187"/>
                      <a:gd name="connsiteY3" fmla="*/ 51072 h 103457"/>
                      <a:gd name="connsiteX4" fmla="*/ 60217 w 215187"/>
                      <a:gd name="connsiteY4" fmla="*/ 8100 h 103457"/>
                      <a:gd name="connsiteX5" fmla="*/ 101612 w 215187"/>
                      <a:gd name="connsiteY5" fmla="*/ 262 h 103457"/>
                      <a:gd name="connsiteX6" fmla="*/ 145935 w 215187"/>
                      <a:gd name="connsiteY6" fmla="*/ 30622 h 103457"/>
                      <a:gd name="connsiteX7" fmla="*/ 149269 w 215187"/>
                      <a:gd name="connsiteY7" fmla="*/ 36883 h 103457"/>
                      <a:gd name="connsiteX8" fmla="*/ 154719 w 215187"/>
                      <a:gd name="connsiteY8" fmla="*/ 39495 h 103457"/>
                      <a:gd name="connsiteX9" fmla="*/ 192195 w 215187"/>
                      <a:gd name="connsiteY9" fmla="*/ 41658 h 103457"/>
                      <a:gd name="connsiteX10" fmla="*/ 209942 w 215187"/>
                      <a:gd name="connsiteY10" fmla="*/ 103457 h 103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5187" h="103457">
                        <a:moveTo>
                          <a:pt x="209942" y="103457"/>
                        </a:moveTo>
                        <a:cubicBezTo>
                          <a:pt x="140485" y="103457"/>
                          <a:pt x="71073" y="103457"/>
                          <a:pt x="1615" y="103457"/>
                        </a:cubicBezTo>
                        <a:cubicBezTo>
                          <a:pt x="-3475" y="78638"/>
                          <a:pt x="3147" y="65621"/>
                          <a:pt x="26029" y="55351"/>
                        </a:cubicBezTo>
                        <a:cubicBezTo>
                          <a:pt x="28056" y="54450"/>
                          <a:pt x="29587" y="53594"/>
                          <a:pt x="30083" y="51072"/>
                        </a:cubicBezTo>
                        <a:cubicBezTo>
                          <a:pt x="33551" y="32153"/>
                          <a:pt x="44947" y="18730"/>
                          <a:pt x="60217" y="8100"/>
                        </a:cubicBezTo>
                        <a:cubicBezTo>
                          <a:pt x="73280" y="1614"/>
                          <a:pt x="87108" y="-864"/>
                          <a:pt x="101612" y="262"/>
                        </a:cubicBezTo>
                        <a:cubicBezTo>
                          <a:pt x="120125" y="4902"/>
                          <a:pt x="135846" y="13640"/>
                          <a:pt x="145935" y="30622"/>
                        </a:cubicBezTo>
                        <a:cubicBezTo>
                          <a:pt x="147151" y="32649"/>
                          <a:pt x="148368" y="34721"/>
                          <a:pt x="149269" y="36883"/>
                        </a:cubicBezTo>
                        <a:cubicBezTo>
                          <a:pt x="150350" y="39495"/>
                          <a:pt x="151791" y="40667"/>
                          <a:pt x="154719" y="39495"/>
                        </a:cubicBezTo>
                        <a:cubicBezTo>
                          <a:pt x="167511" y="34451"/>
                          <a:pt x="179988" y="36342"/>
                          <a:pt x="192195" y="41658"/>
                        </a:cubicBezTo>
                        <a:cubicBezTo>
                          <a:pt x="217014" y="57738"/>
                          <a:pt x="219672" y="85080"/>
                          <a:pt x="209942" y="103457"/>
                        </a:cubicBezTo>
                        <a:close/>
                      </a:path>
                    </a:pathLst>
                  </a:custGeom>
                  <a:solidFill>
                    <a:srgbClr val="388D43"/>
                  </a:solidFill>
                  <a:ln w="4502" cap="flat">
                    <a:solidFill>
                      <a:srgbClr val="388D4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58F88AE6-BFA2-40E8-8BEE-93D4761AB68D}"/>
                      </a:ext>
                    </a:extLst>
                  </p:cNvPr>
                  <p:cNvSpPr/>
                  <p:nvPr/>
                </p:nvSpPr>
                <p:spPr>
                  <a:xfrm>
                    <a:off x="3689259" y="2938428"/>
                    <a:ext cx="447288" cy="24188"/>
                  </a:xfrm>
                  <a:custGeom>
                    <a:avLst/>
                    <a:gdLst>
                      <a:gd name="connsiteX0" fmla="*/ 0 w 447288"/>
                      <a:gd name="connsiteY0" fmla="*/ 24008 h 24188"/>
                      <a:gd name="connsiteX1" fmla="*/ 4865 w 447288"/>
                      <a:gd name="connsiteY1" fmla="*/ 315 h 24188"/>
                      <a:gd name="connsiteX2" fmla="*/ 122744 w 447288"/>
                      <a:gd name="connsiteY2" fmla="*/ 0 h 24188"/>
                      <a:gd name="connsiteX3" fmla="*/ 165581 w 447288"/>
                      <a:gd name="connsiteY3" fmla="*/ 0 h 24188"/>
                      <a:gd name="connsiteX4" fmla="*/ 261028 w 447288"/>
                      <a:gd name="connsiteY4" fmla="*/ 45 h 24188"/>
                      <a:gd name="connsiteX5" fmla="*/ 261749 w 447288"/>
                      <a:gd name="connsiteY5" fmla="*/ 225 h 24188"/>
                      <a:gd name="connsiteX6" fmla="*/ 262470 w 447288"/>
                      <a:gd name="connsiteY6" fmla="*/ 0 h 24188"/>
                      <a:gd name="connsiteX7" fmla="*/ 263235 w 447288"/>
                      <a:gd name="connsiteY7" fmla="*/ 135 h 24188"/>
                      <a:gd name="connsiteX8" fmla="*/ 263956 w 447288"/>
                      <a:gd name="connsiteY8" fmla="*/ 0 h 24188"/>
                      <a:gd name="connsiteX9" fmla="*/ 386835 w 447288"/>
                      <a:gd name="connsiteY9" fmla="*/ 0 h 24188"/>
                      <a:gd name="connsiteX10" fmla="*/ 429717 w 447288"/>
                      <a:gd name="connsiteY10" fmla="*/ 270 h 24188"/>
                      <a:gd name="connsiteX11" fmla="*/ 447284 w 447288"/>
                      <a:gd name="connsiteY11" fmla="*/ 12432 h 24188"/>
                      <a:gd name="connsiteX12" fmla="*/ 429987 w 447288"/>
                      <a:gd name="connsiteY12" fmla="*/ 24189 h 24188"/>
                      <a:gd name="connsiteX13" fmla="*/ 249587 w 447288"/>
                      <a:gd name="connsiteY13" fmla="*/ 24189 h 24188"/>
                      <a:gd name="connsiteX14" fmla="*/ 9549 w 447288"/>
                      <a:gd name="connsiteY14" fmla="*/ 24189 h 24188"/>
                      <a:gd name="connsiteX15" fmla="*/ 0 w 447288"/>
                      <a:gd name="connsiteY15" fmla="*/ 24008 h 24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47288" h="24188">
                        <a:moveTo>
                          <a:pt x="0" y="24008"/>
                        </a:moveTo>
                        <a:cubicBezTo>
                          <a:pt x="7793" y="17387"/>
                          <a:pt x="3649" y="8333"/>
                          <a:pt x="4865" y="315"/>
                        </a:cubicBezTo>
                        <a:cubicBezTo>
                          <a:pt x="44143" y="225"/>
                          <a:pt x="83466" y="90"/>
                          <a:pt x="122744" y="0"/>
                        </a:cubicBezTo>
                        <a:cubicBezTo>
                          <a:pt x="137023" y="0"/>
                          <a:pt x="151302" y="0"/>
                          <a:pt x="165581" y="0"/>
                        </a:cubicBezTo>
                        <a:cubicBezTo>
                          <a:pt x="197382" y="0"/>
                          <a:pt x="229227" y="45"/>
                          <a:pt x="261028" y="45"/>
                        </a:cubicBezTo>
                        <a:lnTo>
                          <a:pt x="261749" y="225"/>
                        </a:lnTo>
                        <a:lnTo>
                          <a:pt x="262470" y="0"/>
                        </a:lnTo>
                        <a:lnTo>
                          <a:pt x="263235" y="135"/>
                        </a:lnTo>
                        <a:lnTo>
                          <a:pt x="263956" y="0"/>
                        </a:lnTo>
                        <a:cubicBezTo>
                          <a:pt x="304901" y="0"/>
                          <a:pt x="345846" y="0"/>
                          <a:pt x="386835" y="0"/>
                        </a:cubicBezTo>
                        <a:cubicBezTo>
                          <a:pt x="401114" y="90"/>
                          <a:pt x="415438" y="180"/>
                          <a:pt x="429717" y="270"/>
                        </a:cubicBezTo>
                        <a:cubicBezTo>
                          <a:pt x="441744" y="315"/>
                          <a:pt x="447464" y="4279"/>
                          <a:pt x="447284" y="12432"/>
                        </a:cubicBezTo>
                        <a:cubicBezTo>
                          <a:pt x="447104" y="20360"/>
                          <a:pt x="441518" y="24189"/>
                          <a:pt x="429987" y="24189"/>
                        </a:cubicBezTo>
                        <a:cubicBezTo>
                          <a:pt x="369854" y="24189"/>
                          <a:pt x="309721" y="24189"/>
                          <a:pt x="249587" y="24189"/>
                        </a:cubicBezTo>
                        <a:cubicBezTo>
                          <a:pt x="169590" y="24189"/>
                          <a:pt x="89592" y="24189"/>
                          <a:pt x="9549" y="24189"/>
                        </a:cubicBezTo>
                        <a:cubicBezTo>
                          <a:pt x="6351" y="24189"/>
                          <a:pt x="3153" y="24053"/>
                          <a:pt x="0" y="24008"/>
                        </a:cubicBezTo>
                        <a:close/>
                      </a:path>
                    </a:pathLst>
                  </a:custGeom>
                  <a:solidFill>
                    <a:srgbClr val="44515B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D0CFD9C5-4E63-4F3D-BC41-0FE54D50ED8C}"/>
                      </a:ext>
                    </a:extLst>
                  </p:cNvPr>
                  <p:cNvSpPr/>
                  <p:nvPr/>
                </p:nvSpPr>
                <p:spPr>
                  <a:xfrm>
                    <a:off x="3555254" y="2816000"/>
                    <a:ext cx="119184" cy="92428"/>
                  </a:xfrm>
                  <a:custGeom>
                    <a:avLst/>
                    <a:gdLst>
                      <a:gd name="connsiteX0" fmla="*/ 17747 w 119184"/>
                      <a:gd name="connsiteY0" fmla="*/ 92294 h 92428"/>
                      <a:gd name="connsiteX1" fmla="*/ 0 w 119184"/>
                      <a:gd name="connsiteY1" fmla="*/ 30449 h 92428"/>
                      <a:gd name="connsiteX2" fmla="*/ 82835 w 119184"/>
                      <a:gd name="connsiteY2" fmla="*/ 6711 h 92428"/>
                      <a:gd name="connsiteX3" fmla="*/ 113555 w 119184"/>
                      <a:gd name="connsiteY3" fmla="*/ 92429 h 92428"/>
                      <a:gd name="connsiteX4" fmla="*/ 17747 w 119184"/>
                      <a:gd name="connsiteY4" fmla="*/ 92294 h 9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184" h="92428">
                        <a:moveTo>
                          <a:pt x="17747" y="92294"/>
                        </a:moveTo>
                        <a:cubicBezTo>
                          <a:pt x="27432" y="73916"/>
                          <a:pt x="24819" y="46529"/>
                          <a:pt x="0" y="30449"/>
                        </a:cubicBezTo>
                        <a:cubicBezTo>
                          <a:pt x="18153" y="2206"/>
                          <a:pt x="53963" y="-8018"/>
                          <a:pt x="82835" y="6711"/>
                        </a:cubicBezTo>
                        <a:cubicBezTo>
                          <a:pt x="115087" y="23197"/>
                          <a:pt x="127429" y="57655"/>
                          <a:pt x="113555" y="92429"/>
                        </a:cubicBezTo>
                        <a:cubicBezTo>
                          <a:pt x="81664" y="92384"/>
                          <a:pt x="49728" y="92339"/>
                          <a:pt x="17747" y="92294"/>
                        </a:cubicBezTo>
                        <a:close/>
                      </a:path>
                    </a:pathLst>
                  </a:custGeom>
                  <a:solidFill>
                    <a:srgbClr val="68BC49"/>
                  </a:solidFill>
                  <a:ln w="4502" cap="flat">
                    <a:solidFill>
                      <a:srgbClr val="68BC4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9A9087ED-141E-488F-AB3F-259DC0F74FB5}"/>
                      </a:ext>
                    </a:extLst>
                  </p:cNvPr>
                  <p:cNvSpPr/>
                  <p:nvPr/>
                </p:nvSpPr>
                <p:spPr>
                  <a:xfrm>
                    <a:off x="3950287" y="2935926"/>
                    <a:ext cx="1441" cy="745"/>
                  </a:xfrm>
                  <a:custGeom>
                    <a:avLst/>
                    <a:gdLst>
                      <a:gd name="connsiteX0" fmla="*/ 0 w 1441"/>
                      <a:gd name="connsiteY0" fmla="*/ 565 h 745"/>
                      <a:gd name="connsiteX1" fmla="*/ 1441 w 1441"/>
                      <a:gd name="connsiteY1" fmla="*/ 520 h 745"/>
                      <a:gd name="connsiteX2" fmla="*/ 721 w 1441"/>
                      <a:gd name="connsiteY2" fmla="*/ 745 h 745"/>
                      <a:gd name="connsiteX3" fmla="*/ 0 w 1441"/>
                      <a:gd name="connsiteY3" fmla="*/ 565 h 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1" h="745">
                        <a:moveTo>
                          <a:pt x="0" y="565"/>
                        </a:moveTo>
                        <a:cubicBezTo>
                          <a:pt x="451" y="-111"/>
                          <a:pt x="946" y="-246"/>
                          <a:pt x="1441" y="520"/>
                        </a:cubicBezTo>
                        <a:cubicBezTo>
                          <a:pt x="1441" y="520"/>
                          <a:pt x="721" y="745"/>
                          <a:pt x="721" y="745"/>
                        </a:cubicBezTo>
                        <a:lnTo>
                          <a:pt x="0" y="565"/>
                        </a:lnTo>
                        <a:close/>
                      </a:path>
                    </a:pathLst>
                  </a:custGeom>
                  <a:solidFill>
                    <a:srgbClr val="D74A4A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E5136AA7-2BA9-49B1-A65B-DA0992BF8B5F}"/>
                      </a:ext>
                    </a:extLst>
                  </p:cNvPr>
                  <p:cNvSpPr/>
                  <p:nvPr/>
                </p:nvSpPr>
                <p:spPr>
                  <a:xfrm>
                    <a:off x="3338188" y="2164203"/>
                    <a:ext cx="548639" cy="239162"/>
                  </a:xfrm>
                  <a:custGeom>
                    <a:avLst/>
                    <a:gdLst>
                      <a:gd name="connsiteX0" fmla="*/ 541921 w 548639"/>
                      <a:gd name="connsiteY0" fmla="*/ 201494 h 239162"/>
                      <a:gd name="connsiteX1" fmla="*/ 387872 w 548639"/>
                      <a:gd name="connsiteY1" fmla="*/ 82264 h 239162"/>
                      <a:gd name="connsiteX2" fmla="*/ 291478 w 548639"/>
                      <a:gd name="connsiteY2" fmla="*/ 8167 h 239162"/>
                      <a:gd name="connsiteX3" fmla="*/ 259137 w 548639"/>
                      <a:gd name="connsiteY3" fmla="*/ 6635 h 239162"/>
                      <a:gd name="connsiteX4" fmla="*/ 172067 w 548639"/>
                      <a:gd name="connsiteY4" fmla="*/ 73931 h 239162"/>
                      <a:gd name="connsiteX5" fmla="*/ 94141 w 548639"/>
                      <a:gd name="connsiteY5" fmla="*/ 134469 h 239162"/>
                      <a:gd name="connsiteX6" fmla="*/ 89907 w 548639"/>
                      <a:gd name="connsiteY6" fmla="*/ 136361 h 239162"/>
                      <a:gd name="connsiteX7" fmla="*/ 83736 w 548639"/>
                      <a:gd name="connsiteY7" fmla="*/ 142352 h 239162"/>
                      <a:gd name="connsiteX8" fmla="*/ 0 w 548639"/>
                      <a:gd name="connsiteY8" fmla="*/ 207485 h 239162"/>
                      <a:gd name="connsiteX9" fmla="*/ 0 w 548639"/>
                      <a:gd name="connsiteY9" fmla="*/ 212260 h 239162"/>
                      <a:gd name="connsiteX10" fmla="*/ 19099 w 548639"/>
                      <a:gd name="connsiteY10" fmla="*/ 235908 h 239162"/>
                      <a:gd name="connsiteX11" fmla="*/ 28333 w 548639"/>
                      <a:gd name="connsiteY11" fmla="*/ 237304 h 239162"/>
                      <a:gd name="connsiteX12" fmla="*/ 44864 w 548639"/>
                      <a:gd name="connsiteY12" fmla="*/ 224016 h 239162"/>
                      <a:gd name="connsiteX13" fmla="*/ 79638 w 548639"/>
                      <a:gd name="connsiteY13" fmla="*/ 197891 h 239162"/>
                      <a:gd name="connsiteX14" fmla="*/ 122609 w 548639"/>
                      <a:gd name="connsiteY14" fmla="*/ 164514 h 239162"/>
                      <a:gd name="connsiteX15" fmla="*/ 124231 w 548639"/>
                      <a:gd name="connsiteY15" fmla="*/ 162802 h 239162"/>
                      <a:gd name="connsiteX16" fmla="*/ 270037 w 548639"/>
                      <a:gd name="connsiteY16" fmla="*/ 49652 h 239162"/>
                      <a:gd name="connsiteX17" fmla="*/ 280037 w 548639"/>
                      <a:gd name="connsiteY17" fmla="*/ 50463 h 239162"/>
                      <a:gd name="connsiteX18" fmla="*/ 376250 w 548639"/>
                      <a:gd name="connsiteY18" fmla="*/ 125010 h 239162"/>
                      <a:gd name="connsiteX19" fmla="*/ 469581 w 548639"/>
                      <a:gd name="connsiteY19" fmla="*/ 197891 h 239162"/>
                      <a:gd name="connsiteX20" fmla="*/ 518678 w 548639"/>
                      <a:gd name="connsiteY20" fmla="*/ 235637 h 239162"/>
                      <a:gd name="connsiteX21" fmla="*/ 531426 w 548639"/>
                      <a:gd name="connsiteY21" fmla="*/ 234061 h 239162"/>
                      <a:gd name="connsiteX22" fmla="*/ 544083 w 548639"/>
                      <a:gd name="connsiteY22" fmla="*/ 216719 h 239162"/>
                      <a:gd name="connsiteX23" fmla="*/ 541921 w 548639"/>
                      <a:gd name="connsiteY23" fmla="*/ 201494 h 239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548639" h="239162">
                        <a:moveTo>
                          <a:pt x="541921" y="201494"/>
                        </a:moveTo>
                        <a:cubicBezTo>
                          <a:pt x="490571" y="161766"/>
                          <a:pt x="439266" y="121947"/>
                          <a:pt x="387872" y="82264"/>
                        </a:cubicBezTo>
                        <a:cubicBezTo>
                          <a:pt x="355800" y="57490"/>
                          <a:pt x="323594" y="32851"/>
                          <a:pt x="291478" y="8167"/>
                        </a:cubicBezTo>
                        <a:cubicBezTo>
                          <a:pt x="280037" y="-2193"/>
                          <a:pt x="271253" y="-2689"/>
                          <a:pt x="259137" y="6635"/>
                        </a:cubicBezTo>
                        <a:cubicBezTo>
                          <a:pt x="230083" y="29022"/>
                          <a:pt x="201075" y="51499"/>
                          <a:pt x="172067" y="73931"/>
                        </a:cubicBezTo>
                        <a:cubicBezTo>
                          <a:pt x="146122" y="94110"/>
                          <a:pt x="120177" y="114335"/>
                          <a:pt x="94141" y="134469"/>
                        </a:cubicBezTo>
                        <a:cubicBezTo>
                          <a:pt x="92970" y="135370"/>
                          <a:pt x="91349" y="135731"/>
                          <a:pt x="89907" y="136361"/>
                        </a:cubicBezTo>
                        <a:cubicBezTo>
                          <a:pt x="88736" y="139289"/>
                          <a:pt x="86034" y="140595"/>
                          <a:pt x="83736" y="142352"/>
                        </a:cubicBezTo>
                        <a:cubicBezTo>
                          <a:pt x="55854" y="164063"/>
                          <a:pt x="27927" y="185774"/>
                          <a:pt x="0" y="207485"/>
                        </a:cubicBezTo>
                        <a:cubicBezTo>
                          <a:pt x="0" y="209062"/>
                          <a:pt x="0" y="210683"/>
                          <a:pt x="0" y="212260"/>
                        </a:cubicBezTo>
                        <a:cubicBezTo>
                          <a:pt x="7432" y="219287"/>
                          <a:pt x="12793" y="227980"/>
                          <a:pt x="19099" y="235908"/>
                        </a:cubicBezTo>
                        <a:cubicBezTo>
                          <a:pt x="21936" y="239466"/>
                          <a:pt x="24639" y="240367"/>
                          <a:pt x="28333" y="237304"/>
                        </a:cubicBezTo>
                        <a:cubicBezTo>
                          <a:pt x="33783" y="232800"/>
                          <a:pt x="39368" y="228431"/>
                          <a:pt x="44864" y="224016"/>
                        </a:cubicBezTo>
                        <a:cubicBezTo>
                          <a:pt x="56440" y="215323"/>
                          <a:pt x="68016" y="206629"/>
                          <a:pt x="79638" y="197891"/>
                        </a:cubicBezTo>
                        <a:cubicBezTo>
                          <a:pt x="93961" y="186765"/>
                          <a:pt x="108285" y="175639"/>
                          <a:pt x="122609" y="164514"/>
                        </a:cubicBezTo>
                        <a:cubicBezTo>
                          <a:pt x="123150" y="163928"/>
                          <a:pt x="123600" y="163297"/>
                          <a:pt x="124231" y="162802"/>
                        </a:cubicBezTo>
                        <a:cubicBezTo>
                          <a:pt x="172878" y="125145"/>
                          <a:pt x="221570" y="87534"/>
                          <a:pt x="270037" y="49652"/>
                        </a:cubicBezTo>
                        <a:cubicBezTo>
                          <a:pt x="274406" y="46229"/>
                          <a:pt x="276659" y="47805"/>
                          <a:pt x="280037" y="50463"/>
                        </a:cubicBezTo>
                        <a:cubicBezTo>
                          <a:pt x="312063" y="75372"/>
                          <a:pt x="344224" y="100101"/>
                          <a:pt x="376250" y="125010"/>
                        </a:cubicBezTo>
                        <a:cubicBezTo>
                          <a:pt x="407420" y="149244"/>
                          <a:pt x="438501" y="173567"/>
                          <a:pt x="469581" y="197891"/>
                        </a:cubicBezTo>
                        <a:cubicBezTo>
                          <a:pt x="485977" y="210458"/>
                          <a:pt x="502508" y="222845"/>
                          <a:pt x="518678" y="235637"/>
                        </a:cubicBezTo>
                        <a:cubicBezTo>
                          <a:pt x="523993" y="239872"/>
                          <a:pt x="527507" y="240187"/>
                          <a:pt x="531426" y="234061"/>
                        </a:cubicBezTo>
                        <a:cubicBezTo>
                          <a:pt x="535254" y="228025"/>
                          <a:pt x="539804" y="222485"/>
                          <a:pt x="544083" y="216719"/>
                        </a:cubicBezTo>
                        <a:cubicBezTo>
                          <a:pt x="550479" y="208116"/>
                          <a:pt x="550479" y="208116"/>
                          <a:pt x="541921" y="201494"/>
                        </a:cubicBezTo>
                        <a:close/>
                      </a:path>
                    </a:pathLst>
                  </a:custGeom>
                  <a:solidFill>
                    <a:srgbClr val="425A6B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E210BBAA-BCA4-4125-9A6B-0F0DFA439680}"/>
                      </a:ext>
                    </a:extLst>
                  </p:cNvPr>
                  <p:cNvSpPr/>
                  <p:nvPr/>
                </p:nvSpPr>
                <p:spPr>
                  <a:xfrm>
                    <a:off x="3608691" y="2476772"/>
                    <a:ext cx="547487" cy="238913"/>
                  </a:xfrm>
                  <a:custGeom>
                    <a:avLst/>
                    <a:gdLst>
                      <a:gd name="connsiteX0" fmla="*/ 542085 w 547487"/>
                      <a:gd name="connsiteY0" fmla="*/ 202025 h 238913"/>
                      <a:gd name="connsiteX1" fmla="*/ 390017 w 547487"/>
                      <a:gd name="connsiteY1" fmla="*/ 84506 h 238913"/>
                      <a:gd name="connsiteX2" fmla="*/ 289975 w 547487"/>
                      <a:gd name="connsiteY2" fmla="*/ 7571 h 238913"/>
                      <a:gd name="connsiteX3" fmla="*/ 258850 w 547487"/>
                      <a:gd name="connsiteY3" fmla="*/ 6310 h 238913"/>
                      <a:gd name="connsiteX4" fmla="*/ 202861 w 547487"/>
                      <a:gd name="connsiteY4" fmla="*/ 49191 h 238913"/>
                      <a:gd name="connsiteX5" fmla="*/ 159213 w 547487"/>
                      <a:gd name="connsiteY5" fmla="*/ 83515 h 238913"/>
                      <a:gd name="connsiteX6" fmla="*/ 4533 w 547487"/>
                      <a:gd name="connsiteY6" fmla="*/ 203106 h 238913"/>
                      <a:gd name="connsiteX7" fmla="*/ 2687 w 547487"/>
                      <a:gd name="connsiteY7" fmla="*/ 215358 h 238913"/>
                      <a:gd name="connsiteX8" fmla="*/ 18272 w 547487"/>
                      <a:gd name="connsiteY8" fmla="*/ 235447 h 238913"/>
                      <a:gd name="connsiteX9" fmla="*/ 27506 w 547487"/>
                      <a:gd name="connsiteY9" fmla="*/ 237114 h 238913"/>
                      <a:gd name="connsiteX10" fmla="*/ 42866 w 547487"/>
                      <a:gd name="connsiteY10" fmla="*/ 224637 h 238913"/>
                      <a:gd name="connsiteX11" fmla="*/ 42866 w 547487"/>
                      <a:gd name="connsiteY11" fmla="*/ 224637 h 238913"/>
                      <a:gd name="connsiteX12" fmla="*/ 47460 w 547487"/>
                      <a:gd name="connsiteY12" fmla="*/ 221664 h 238913"/>
                      <a:gd name="connsiteX13" fmla="*/ 266823 w 547487"/>
                      <a:gd name="connsiteY13" fmla="*/ 51714 h 238913"/>
                      <a:gd name="connsiteX14" fmla="*/ 280651 w 547487"/>
                      <a:gd name="connsiteY14" fmla="*/ 51308 h 238913"/>
                      <a:gd name="connsiteX15" fmla="*/ 393666 w 547487"/>
                      <a:gd name="connsiteY15" fmla="*/ 139099 h 238913"/>
                      <a:gd name="connsiteX16" fmla="*/ 467493 w 547487"/>
                      <a:gd name="connsiteY16" fmla="*/ 196845 h 238913"/>
                      <a:gd name="connsiteX17" fmla="*/ 518482 w 547487"/>
                      <a:gd name="connsiteY17" fmla="*/ 235988 h 238913"/>
                      <a:gd name="connsiteX18" fmla="*/ 530689 w 547487"/>
                      <a:gd name="connsiteY18" fmla="*/ 234186 h 238913"/>
                      <a:gd name="connsiteX19" fmla="*/ 543932 w 547487"/>
                      <a:gd name="connsiteY19" fmla="*/ 216348 h 238913"/>
                      <a:gd name="connsiteX20" fmla="*/ 542085 w 547487"/>
                      <a:gd name="connsiteY20" fmla="*/ 202025 h 238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47487" h="238913">
                        <a:moveTo>
                          <a:pt x="542085" y="202025"/>
                        </a:moveTo>
                        <a:cubicBezTo>
                          <a:pt x="491231" y="163062"/>
                          <a:pt x="440692" y="123694"/>
                          <a:pt x="390017" y="84506"/>
                        </a:cubicBezTo>
                        <a:cubicBezTo>
                          <a:pt x="356730" y="58786"/>
                          <a:pt x="323308" y="33246"/>
                          <a:pt x="289975" y="7571"/>
                        </a:cubicBezTo>
                        <a:cubicBezTo>
                          <a:pt x="278985" y="-2068"/>
                          <a:pt x="270471" y="-2519"/>
                          <a:pt x="258850" y="6310"/>
                        </a:cubicBezTo>
                        <a:cubicBezTo>
                          <a:pt x="240112" y="20544"/>
                          <a:pt x="221509" y="34912"/>
                          <a:pt x="202861" y="49191"/>
                        </a:cubicBezTo>
                        <a:cubicBezTo>
                          <a:pt x="188312" y="60632"/>
                          <a:pt x="173853" y="72164"/>
                          <a:pt x="159213" y="83515"/>
                        </a:cubicBezTo>
                        <a:cubicBezTo>
                          <a:pt x="107729" y="123468"/>
                          <a:pt x="56199" y="163377"/>
                          <a:pt x="4533" y="203106"/>
                        </a:cubicBezTo>
                        <a:cubicBezTo>
                          <a:pt x="-601" y="207070"/>
                          <a:pt x="-1593" y="210223"/>
                          <a:pt x="2687" y="215358"/>
                        </a:cubicBezTo>
                        <a:cubicBezTo>
                          <a:pt x="8137" y="221844"/>
                          <a:pt x="13227" y="228645"/>
                          <a:pt x="18272" y="235447"/>
                        </a:cubicBezTo>
                        <a:cubicBezTo>
                          <a:pt x="20974" y="239141"/>
                          <a:pt x="23767" y="240177"/>
                          <a:pt x="27506" y="237114"/>
                        </a:cubicBezTo>
                        <a:cubicBezTo>
                          <a:pt x="32596" y="232925"/>
                          <a:pt x="37731" y="228781"/>
                          <a:pt x="42866" y="224637"/>
                        </a:cubicBezTo>
                        <a:lnTo>
                          <a:pt x="42866" y="224637"/>
                        </a:lnTo>
                        <a:cubicBezTo>
                          <a:pt x="44397" y="223646"/>
                          <a:pt x="46019" y="222745"/>
                          <a:pt x="47460" y="221664"/>
                        </a:cubicBezTo>
                        <a:cubicBezTo>
                          <a:pt x="120611" y="165044"/>
                          <a:pt x="193762" y="108469"/>
                          <a:pt x="266823" y="51714"/>
                        </a:cubicBezTo>
                        <a:cubicBezTo>
                          <a:pt x="271868" y="47795"/>
                          <a:pt x="275066" y="46939"/>
                          <a:pt x="280651" y="51308"/>
                        </a:cubicBezTo>
                        <a:cubicBezTo>
                          <a:pt x="318128" y="80812"/>
                          <a:pt x="356009" y="109820"/>
                          <a:pt x="393666" y="139099"/>
                        </a:cubicBezTo>
                        <a:cubicBezTo>
                          <a:pt x="418350" y="158287"/>
                          <a:pt x="442899" y="177611"/>
                          <a:pt x="467493" y="196845"/>
                        </a:cubicBezTo>
                        <a:cubicBezTo>
                          <a:pt x="484519" y="209862"/>
                          <a:pt x="501636" y="222745"/>
                          <a:pt x="518482" y="235988"/>
                        </a:cubicBezTo>
                        <a:cubicBezTo>
                          <a:pt x="523662" y="240041"/>
                          <a:pt x="527040" y="239771"/>
                          <a:pt x="530689" y="234186"/>
                        </a:cubicBezTo>
                        <a:cubicBezTo>
                          <a:pt x="534743" y="228015"/>
                          <a:pt x="539022" y="221844"/>
                          <a:pt x="543932" y="216348"/>
                        </a:cubicBezTo>
                        <a:cubicBezTo>
                          <a:pt x="549292" y="210403"/>
                          <a:pt x="548526" y="206934"/>
                          <a:pt x="542085" y="202025"/>
                        </a:cubicBezTo>
                        <a:close/>
                      </a:path>
                    </a:pathLst>
                  </a:custGeom>
                  <a:solidFill>
                    <a:srgbClr val="425A6B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grpSp>
                <p:nvGrpSpPr>
                  <p:cNvPr id="76" name="Graphic 3">
                    <a:extLst>
                      <a:ext uri="{FF2B5EF4-FFF2-40B4-BE49-F238E27FC236}">
                        <a16:creationId xmlns:a16="http://schemas.microsoft.com/office/drawing/2014/main" id="{870F6C09-9454-4A07-9D48-2260F025CF56}"/>
                      </a:ext>
                    </a:extLst>
                  </p:cNvPr>
                  <p:cNvGrpSpPr/>
                  <p:nvPr/>
                </p:nvGrpSpPr>
                <p:grpSpPr>
                  <a:xfrm>
                    <a:off x="3530345" y="2341689"/>
                    <a:ext cx="164364" cy="243641"/>
                    <a:chOff x="3530345" y="2341689"/>
                    <a:chExt cx="164364" cy="243641"/>
                  </a:xfrm>
                </p:grpSpPr>
                <p:sp>
                  <p:nvSpPr>
                    <p:cNvPr id="82" name="Freeform: Shape 81">
                      <a:extLst>
                        <a:ext uri="{FF2B5EF4-FFF2-40B4-BE49-F238E27FC236}">
                          <a16:creationId xmlns:a16="http://schemas.microsoft.com/office/drawing/2014/main" id="{3CEE3903-EEC4-4205-865D-1E648C0991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30345" y="2341689"/>
                      <a:ext cx="164364" cy="243641"/>
                    </a:xfrm>
                    <a:custGeom>
                      <a:avLst/>
                      <a:gdLst>
                        <a:gd name="connsiteX0" fmla="*/ 138825 w 164364"/>
                        <a:gd name="connsiteY0" fmla="*/ 243641 h 243641"/>
                        <a:gd name="connsiteX1" fmla="*/ 25540 w 164364"/>
                        <a:gd name="connsiteY1" fmla="*/ 243641 h 243641"/>
                        <a:gd name="connsiteX2" fmla="*/ 0 w 164364"/>
                        <a:gd name="connsiteY2" fmla="*/ 218102 h 243641"/>
                        <a:gd name="connsiteX3" fmla="*/ 0 w 164364"/>
                        <a:gd name="connsiteY3" fmla="*/ 25540 h 243641"/>
                        <a:gd name="connsiteX4" fmla="*/ 25540 w 164364"/>
                        <a:gd name="connsiteY4" fmla="*/ 0 h 243641"/>
                        <a:gd name="connsiteX5" fmla="*/ 138825 w 164364"/>
                        <a:gd name="connsiteY5" fmla="*/ 0 h 243641"/>
                        <a:gd name="connsiteX6" fmla="*/ 164364 w 164364"/>
                        <a:gd name="connsiteY6" fmla="*/ 25540 h 243641"/>
                        <a:gd name="connsiteX7" fmla="*/ 164364 w 164364"/>
                        <a:gd name="connsiteY7" fmla="*/ 218102 h 243641"/>
                        <a:gd name="connsiteX8" fmla="*/ 138825 w 164364"/>
                        <a:gd name="connsiteY8" fmla="*/ 243641 h 24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364" h="243641">
                          <a:moveTo>
                            <a:pt x="138825" y="243641"/>
                          </a:moveTo>
                          <a:lnTo>
                            <a:pt x="25540" y="243641"/>
                          </a:lnTo>
                          <a:cubicBezTo>
                            <a:pt x="11486" y="243641"/>
                            <a:pt x="0" y="232155"/>
                            <a:pt x="0" y="218102"/>
                          </a:cubicBezTo>
                          <a:lnTo>
                            <a:pt x="0" y="25540"/>
                          </a:lnTo>
                          <a:cubicBezTo>
                            <a:pt x="0" y="11486"/>
                            <a:pt x="11486" y="0"/>
                            <a:pt x="25540" y="0"/>
                          </a:cubicBezTo>
                          <a:lnTo>
                            <a:pt x="138825" y="0"/>
                          </a:lnTo>
                          <a:cubicBezTo>
                            <a:pt x="152878" y="0"/>
                            <a:pt x="164364" y="11486"/>
                            <a:pt x="164364" y="25540"/>
                          </a:cubicBezTo>
                          <a:lnTo>
                            <a:pt x="164364" y="218102"/>
                          </a:lnTo>
                          <a:cubicBezTo>
                            <a:pt x="164319" y="232155"/>
                            <a:pt x="152833" y="243641"/>
                            <a:pt x="138825" y="24364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grpSp>
                  <p:nvGrpSpPr>
                    <p:cNvPr id="83" name="Graphic 3">
                      <a:extLst>
                        <a:ext uri="{FF2B5EF4-FFF2-40B4-BE49-F238E27FC236}">
                          <a16:creationId xmlns:a16="http://schemas.microsoft.com/office/drawing/2014/main" id="{B0CF1014-C7F6-428A-B1DE-0C8E395592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52641" y="2365247"/>
                      <a:ext cx="119725" cy="196570"/>
                      <a:chOff x="3552641" y="2365247"/>
                      <a:chExt cx="119725" cy="196570"/>
                    </a:xfrm>
                    <a:solidFill>
                      <a:srgbClr val="FFC50C"/>
                    </a:solidFill>
                  </p:grpSpPr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375B85D1-99EF-4E63-BE27-F0E45EE40E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2641" y="2365247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BBA42E19-351F-4FB0-AABE-F37D953A6C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22909" y="2365247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86" name="Freeform: Shape 85">
                        <a:extLst>
                          <a:ext uri="{FF2B5EF4-FFF2-40B4-BE49-F238E27FC236}">
                            <a16:creationId xmlns:a16="http://schemas.microsoft.com/office/drawing/2014/main" id="{5D38C23E-D701-44C2-B51D-2E0B19E2F5D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22909" y="2436551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87" name="Freeform: Shape 86">
                        <a:extLst>
                          <a:ext uri="{FF2B5EF4-FFF2-40B4-BE49-F238E27FC236}">
                            <a16:creationId xmlns:a16="http://schemas.microsoft.com/office/drawing/2014/main" id="{F31C911F-CF88-4A5E-8D72-F291E98AB5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2641" y="2510693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</p:grpSp>
              <p:grpSp>
                <p:nvGrpSpPr>
                  <p:cNvPr id="77" name="Graphic 3">
                    <a:extLst>
                      <a:ext uri="{FF2B5EF4-FFF2-40B4-BE49-F238E27FC236}">
                        <a16:creationId xmlns:a16="http://schemas.microsoft.com/office/drawing/2014/main" id="{09E2D592-18BD-47A9-9B4E-5DC0B477E566}"/>
                      </a:ext>
                    </a:extLst>
                  </p:cNvPr>
                  <p:cNvGrpSpPr/>
                  <p:nvPr/>
                </p:nvGrpSpPr>
                <p:grpSpPr>
                  <a:xfrm>
                    <a:off x="3811958" y="2734741"/>
                    <a:ext cx="141256" cy="203687"/>
                    <a:chOff x="3811958" y="2734741"/>
                    <a:chExt cx="141256" cy="203687"/>
                  </a:xfrm>
                </p:grpSpPr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110E199B-D20D-4C6A-B709-F47CD7DAF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11958" y="2734741"/>
                      <a:ext cx="141256" cy="203687"/>
                    </a:xfrm>
                    <a:custGeom>
                      <a:avLst/>
                      <a:gdLst>
                        <a:gd name="connsiteX0" fmla="*/ 141257 w 141256"/>
                        <a:gd name="connsiteY0" fmla="*/ 11306 h 203687"/>
                        <a:gd name="connsiteX1" fmla="*/ 129951 w 141256"/>
                        <a:gd name="connsiteY1" fmla="*/ 0 h 203687"/>
                        <a:gd name="connsiteX2" fmla="*/ 11306 w 141256"/>
                        <a:gd name="connsiteY2" fmla="*/ 0 h 203687"/>
                        <a:gd name="connsiteX3" fmla="*/ 0 w 141256"/>
                        <a:gd name="connsiteY3" fmla="*/ 11306 h 203687"/>
                        <a:gd name="connsiteX4" fmla="*/ 0 w 141256"/>
                        <a:gd name="connsiteY4" fmla="*/ 203688 h 203687"/>
                        <a:gd name="connsiteX5" fmla="*/ 141257 w 141256"/>
                        <a:gd name="connsiteY5" fmla="*/ 203688 h 203687"/>
                        <a:gd name="connsiteX6" fmla="*/ 141257 w 141256"/>
                        <a:gd name="connsiteY6" fmla="*/ 11306 h 203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1256" h="203687">
                          <a:moveTo>
                            <a:pt x="141257" y="11306"/>
                          </a:moveTo>
                          <a:cubicBezTo>
                            <a:pt x="141257" y="5090"/>
                            <a:pt x="136167" y="0"/>
                            <a:pt x="129951" y="0"/>
                          </a:cubicBezTo>
                          <a:lnTo>
                            <a:pt x="11306" y="0"/>
                          </a:lnTo>
                          <a:cubicBezTo>
                            <a:pt x="5090" y="0"/>
                            <a:pt x="0" y="5090"/>
                            <a:pt x="0" y="11306"/>
                          </a:cubicBezTo>
                          <a:lnTo>
                            <a:pt x="0" y="203688"/>
                          </a:lnTo>
                          <a:lnTo>
                            <a:pt x="141257" y="203688"/>
                          </a:lnTo>
                          <a:lnTo>
                            <a:pt x="141257" y="11306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80" name="Freeform: Shape 79">
                      <a:extLst>
                        <a:ext uri="{FF2B5EF4-FFF2-40B4-BE49-F238E27FC236}">
                          <a16:creationId xmlns:a16="http://schemas.microsoft.com/office/drawing/2014/main" id="{EC84A3AD-882C-483E-B575-672CCAA04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11958" y="2734741"/>
                      <a:ext cx="49863" cy="203687"/>
                    </a:xfrm>
                    <a:custGeom>
                      <a:avLst/>
                      <a:gdLst>
                        <a:gd name="connsiteX0" fmla="*/ 11306 w 49863"/>
                        <a:gd name="connsiteY0" fmla="*/ 0 h 203687"/>
                        <a:gd name="connsiteX1" fmla="*/ 0 w 49863"/>
                        <a:gd name="connsiteY1" fmla="*/ 11306 h 203687"/>
                        <a:gd name="connsiteX2" fmla="*/ 0 w 49863"/>
                        <a:gd name="connsiteY2" fmla="*/ 203688 h 203687"/>
                        <a:gd name="connsiteX3" fmla="*/ 49863 w 49863"/>
                        <a:gd name="connsiteY3" fmla="*/ 203688 h 203687"/>
                        <a:gd name="connsiteX4" fmla="*/ 49863 w 49863"/>
                        <a:gd name="connsiteY4" fmla="*/ 0 h 203687"/>
                        <a:gd name="connsiteX5" fmla="*/ 11306 w 49863"/>
                        <a:gd name="connsiteY5" fmla="*/ 0 h 203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9863" h="203687">
                          <a:moveTo>
                            <a:pt x="11306" y="0"/>
                          </a:moveTo>
                          <a:cubicBezTo>
                            <a:pt x="5090" y="0"/>
                            <a:pt x="0" y="5090"/>
                            <a:pt x="0" y="11306"/>
                          </a:cubicBezTo>
                          <a:lnTo>
                            <a:pt x="0" y="203688"/>
                          </a:lnTo>
                          <a:lnTo>
                            <a:pt x="49863" y="203688"/>
                          </a:lnTo>
                          <a:lnTo>
                            <a:pt x="49863" y="0"/>
                          </a:lnTo>
                          <a:lnTo>
                            <a:pt x="11306" y="0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81" name="Freeform: Shape 80">
                      <a:extLst>
                        <a:ext uri="{FF2B5EF4-FFF2-40B4-BE49-F238E27FC236}">
                          <a16:creationId xmlns:a16="http://schemas.microsoft.com/office/drawing/2014/main" id="{F3C37CA0-F2F1-4D89-BE29-3080AF9533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0020" y="2809648"/>
                      <a:ext cx="21800" cy="52565"/>
                    </a:xfrm>
                    <a:custGeom>
                      <a:avLst/>
                      <a:gdLst>
                        <a:gd name="connsiteX0" fmla="*/ 10900 w 21800"/>
                        <a:gd name="connsiteY0" fmla="*/ 52566 h 52565"/>
                        <a:gd name="connsiteX1" fmla="*/ 10900 w 21800"/>
                        <a:gd name="connsiteY1" fmla="*/ 52566 h 52565"/>
                        <a:gd name="connsiteX2" fmla="*/ 0 w 21800"/>
                        <a:gd name="connsiteY2" fmla="*/ 41665 h 52565"/>
                        <a:gd name="connsiteX3" fmla="*/ 0 w 21800"/>
                        <a:gd name="connsiteY3" fmla="*/ 10901 h 52565"/>
                        <a:gd name="connsiteX4" fmla="*/ 10900 w 21800"/>
                        <a:gd name="connsiteY4" fmla="*/ 0 h 52565"/>
                        <a:gd name="connsiteX5" fmla="*/ 10900 w 21800"/>
                        <a:gd name="connsiteY5" fmla="*/ 0 h 52565"/>
                        <a:gd name="connsiteX6" fmla="*/ 21801 w 21800"/>
                        <a:gd name="connsiteY6" fmla="*/ 10901 h 52565"/>
                        <a:gd name="connsiteX7" fmla="*/ 21801 w 21800"/>
                        <a:gd name="connsiteY7" fmla="*/ 41665 h 52565"/>
                        <a:gd name="connsiteX8" fmla="*/ 10900 w 21800"/>
                        <a:gd name="connsiteY8" fmla="*/ 52566 h 525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800" h="52565">
                          <a:moveTo>
                            <a:pt x="10900" y="52566"/>
                          </a:moveTo>
                          <a:lnTo>
                            <a:pt x="10900" y="52566"/>
                          </a:lnTo>
                          <a:cubicBezTo>
                            <a:pt x="4910" y="52566"/>
                            <a:pt x="0" y="47656"/>
                            <a:pt x="0" y="41665"/>
                          </a:cubicBezTo>
                          <a:lnTo>
                            <a:pt x="0" y="10901"/>
                          </a:lnTo>
                          <a:cubicBezTo>
                            <a:pt x="0" y="4910"/>
                            <a:pt x="4910" y="0"/>
                            <a:pt x="10900" y="0"/>
                          </a:cubicBezTo>
                          <a:lnTo>
                            <a:pt x="10900" y="0"/>
                          </a:lnTo>
                          <a:cubicBezTo>
                            <a:pt x="16891" y="0"/>
                            <a:pt x="21801" y="4910"/>
                            <a:pt x="21801" y="10901"/>
                          </a:cubicBezTo>
                          <a:lnTo>
                            <a:pt x="21801" y="41665"/>
                          </a:lnTo>
                          <a:cubicBezTo>
                            <a:pt x="21801" y="47656"/>
                            <a:pt x="16891" y="52566"/>
                            <a:pt x="10900" y="52566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50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064DEA98-24E9-4319-9DC8-F1704A0A2CD9}"/>
                      </a:ext>
                    </a:extLst>
                  </p:cNvPr>
                  <p:cNvSpPr/>
                  <p:nvPr/>
                </p:nvSpPr>
                <p:spPr>
                  <a:xfrm>
                    <a:off x="3345170" y="2908339"/>
                    <a:ext cx="348950" cy="54412"/>
                  </a:xfrm>
                  <a:custGeom>
                    <a:avLst/>
                    <a:gdLst>
                      <a:gd name="connsiteX0" fmla="*/ 323684 w 348950"/>
                      <a:gd name="connsiteY0" fmla="*/ 90 h 54412"/>
                      <a:gd name="connsiteX1" fmla="*/ 337152 w 348950"/>
                      <a:gd name="connsiteY1" fmla="*/ 225 h 54412"/>
                      <a:gd name="connsiteX2" fmla="*/ 348773 w 348950"/>
                      <a:gd name="connsiteY2" fmla="*/ 12207 h 54412"/>
                      <a:gd name="connsiteX3" fmla="*/ 348908 w 348950"/>
                      <a:gd name="connsiteY3" fmla="*/ 30450 h 54412"/>
                      <a:gd name="connsiteX4" fmla="*/ 344044 w 348950"/>
                      <a:gd name="connsiteY4" fmla="*/ 54142 h 54412"/>
                      <a:gd name="connsiteX5" fmla="*/ 195355 w 348950"/>
                      <a:gd name="connsiteY5" fmla="*/ 54323 h 54412"/>
                      <a:gd name="connsiteX6" fmla="*/ 14864 w 348950"/>
                      <a:gd name="connsiteY6" fmla="*/ 54413 h 54412"/>
                      <a:gd name="connsiteX7" fmla="*/ 0 w 348950"/>
                      <a:gd name="connsiteY7" fmla="*/ 39188 h 54412"/>
                      <a:gd name="connsiteX8" fmla="*/ 0 w 348950"/>
                      <a:gd name="connsiteY8" fmla="*/ 13738 h 54412"/>
                      <a:gd name="connsiteX9" fmla="*/ 13918 w 348950"/>
                      <a:gd name="connsiteY9" fmla="*/ 90 h 54412"/>
                      <a:gd name="connsiteX10" fmla="*/ 19504 w 348950"/>
                      <a:gd name="connsiteY10" fmla="*/ 0 h 54412"/>
                      <a:gd name="connsiteX11" fmla="*/ 227831 w 348950"/>
                      <a:gd name="connsiteY11" fmla="*/ 0 h 54412"/>
                      <a:gd name="connsiteX12" fmla="*/ 323684 w 348950"/>
                      <a:gd name="connsiteY12" fmla="*/ 90 h 54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48950" h="54412">
                        <a:moveTo>
                          <a:pt x="323684" y="90"/>
                        </a:moveTo>
                        <a:cubicBezTo>
                          <a:pt x="328188" y="135"/>
                          <a:pt x="332648" y="180"/>
                          <a:pt x="337152" y="225"/>
                        </a:cubicBezTo>
                        <a:cubicBezTo>
                          <a:pt x="346161" y="360"/>
                          <a:pt x="348683" y="2928"/>
                          <a:pt x="348773" y="12207"/>
                        </a:cubicBezTo>
                        <a:cubicBezTo>
                          <a:pt x="348818" y="18288"/>
                          <a:pt x="348863" y="24369"/>
                          <a:pt x="348908" y="30450"/>
                        </a:cubicBezTo>
                        <a:cubicBezTo>
                          <a:pt x="347692" y="38422"/>
                          <a:pt x="351836" y="47476"/>
                          <a:pt x="344044" y="54142"/>
                        </a:cubicBezTo>
                        <a:cubicBezTo>
                          <a:pt x="294496" y="54188"/>
                          <a:pt x="244948" y="54278"/>
                          <a:pt x="195355" y="54323"/>
                        </a:cubicBezTo>
                        <a:cubicBezTo>
                          <a:pt x="135176" y="54368"/>
                          <a:pt x="75043" y="54413"/>
                          <a:pt x="14864" y="54413"/>
                        </a:cubicBezTo>
                        <a:cubicBezTo>
                          <a:pt x="1486" y="54413"/>
                          <a:pt x="0" y="52881"/>
                          <a:pt x="0" y="39188"/>
                        </a:cubicBezTo>
                        <a:cubicBezTo>
                          <a:pt x="0" y="30720"/>
                          <a:pt x="0" y="22207"/>
                          <a:pt x="0" y="13738"/>
                        </a:cubicBezTo>
                        <a:cubicBezTo>
                          <a:pt x="45" y="1892"/>
                          <a:pt x="1802" y="135"/>
                          <a:pt x="13918" y="90"/>
                        </a:cubicBezTo>
                        <a:cubicBezTo>
                          <a:pt x="15765" y="90"/>
                          <a:pt x="17612" y="45"/>
                          <a:pt x="19504" y="0"/>
                        </a:cubicBezTo>
                        <a:cubicBezTo>
                          <a:pt x="88961" y="0"/>
                          <a:pt x="158374" y="0"/>
                          <a:pt x="227831" y="0"/>
                        </a:cubicBezTo>
                        <a:cubicBezTo>
                          <a:pt x="259812" y="0"/>
                          <a:pt x="291748" y="45"/>
                          <a:pt x="323684" y="90"/>
                        </a:cubicBezTo>
                        <a:close/>
                      </a:path>
                    </a:pathLst>
                  </a:custGeom>
                  <a:solidFill>
                    <a:srgbClr val="364A58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</p:grpSp>
          </p:grpSp>
          <p:grpSp>
            <p:nvGrpSpPr>
              <p:cNvPr id="90" name="Graphic 3">
                <a:extLst>
                  <a:ext uri="{FF2B5EF4-FFF2-40B4-BE49-F238E27FC236}">
                    <a16:creationId xmlns:a16="http://schemas.microsoft.com/office/drawing/2014/main" id="{B5D606D7-2844-4A06-B833-001CD2888C42}"/>
                  </a:ext>
                </a:extLst>
              </p:cNvPr>
              <p:cNvGrpSpPr/>
              <p:nvPr/>
            </p:nvGrpSpPr>
            <p:grpSpPr>
              <a:xfrm>
                <a:off x="7332226" y="1910673"/>
                <a:ext cx="797082" cy="797080"/>
                <a:chOff x="3128194" y="1973682"/>
                <a:chExt cx="1237981" cy="1237980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C1F04919-B52D-4038-B750-3699D8E949A7}"/>
                    </a:ext>
                  </a:extLst>
                </p:cNvPr>
                <p:cNvSpPr/>
                <p:nvPr/>
              </p:nvSpPr>
              <p:spPr>
                <a:xfrm>
                  <a:off x="3128194" y="1973682"/>
                  <a:ext cx="1237981" cy="12379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0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1" y="1237981"/>
                      </a:cubicBezTo>
                      <a:cubicBezTo>
                        <a:pt x="277132" y="1237981"/>
                        <a:pt x="0" y="960849"/>
                        <a:pt x="0" y="618990"/>
                      </a:cubicBezTo>
                      <a:cubicBezTo>
                        <a:pt x="0" y="277131"/>
                        <a:pt x="277132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grpSp>
              <p:nvGrpSpPr>
                <p:cNvPr id="92" name="Graphic 3">
                  <a:extLst>
                    <a:ext uri="{FF2B5EF4-FFF2-40B4-BE49-F238E27FC236}">
                      <a16:creationId xmlns:a16="http://schemas.microsoft.com/office/drawing/2014/main" id="{4E8E9568-7EB9-4FB1-8E4C-EC8FF37EFD17}"/>
                    </a:ext>
                  </a:extLst>
                </p:cNvPr>
                <p:cNvGrpSpPr/>
                <p:nvPr/>
              </p:nvGrpSpPr>
              <p:grpSpPr>
                <a:xfrm>
                  <a:off x="3338188" y="2164203"/>
                  <a:ext cx="817990" cy="798548"/>
                  <a:chOff x="3338188" y="2164203"/>
                  <a:chExt cx="817990" cy="798548"/>
                </a:xfrm>
              </p:grpSpPr>
              <p:sp>
                <p:nvSpPr>
                  <p:cNvPr id="93" name="Freeform: Shape 92">
                    <a:extLst>
                      <a:ext uri="{FF2B5EF4-FFF2-40B4-BE49-F238E27FC236}">
                        <a16:creationId xmlns:a16="http://schemas.microsoft.com/office/drawing/2014/main" id="{67DC1B88-9237-4840-9B69-52768F5154B2}"/>
                      </a:ext>
                    </a:extLst>
                  </p:cNvPr>
                  <p:cNvSpPr/>
                  <p:nvPr/>
                </p:nvSpPr>
                <p:spPr>
                  <a:xfrm>
                    <a:off x="3417420" y="2190613"/>
                    <a:ext cx="390213" cy="771688"/>
                  </a:xfrm>
                  <a:custGeom>
                    <a:avLst/>
                    <a:gdLst>
                      <a:gd name="connsiteX0" fmla="*/ 390214 w 390213"/>
                      <a:gd name="connsiteY0" fmla="*/ 771689 h 771688"/>
                      <a:gd name="connsiteX1" fmla="*/ 0 w 390213"/>
                      <a:gd name="connsiteY1" fmla="*/ 771689 h 771688"/>
                      <a:gd name="connsiteX2" fmla="*/ 0 w 390213"/>
                      <a:gd name="connsiteY2" fmla="*/ 147023 h 771688"/>
                      <a:gd name="connsiteX3" fmla="*/ 195084 w 390213"/>
                      <a:gd name="connsiteY3" fmla="*/ 0 h 771688"/>
                      <a:gd name="connsiteX4" fmla="*/ 390214 w 390213"/>
                      <a:gd name="connsiteY4" fmla="*/ 150626 h 771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0213" h="771688">
                        <a:moveTo>
                          <a:pt x="390214" y="771689"/>
                        </a:moveTo>
                        <a:lnTo>
                          <a:pt x="0" y="771689"/>
                        </a:lnTo>
                        <a:lnTo>
                          <a:pt x="0" y="147023"/>
                        </a:lnTo>
                        <a:lnTo>
                          <a:pt x="195084" y="0"/>
                        </a:lnTo>
                        <a:lnTo>
                          <a:pt x="390214" y="15062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94" name="Freeform: Shape 93">
                    <a:extLst>
                      <a:ext uri="{FF2B5EF4-FFF2-40B4-BE49-F238E27FC236}">
                        <a16:creationId xmlns:a16="http://schemas.microsoft.com/office/drawing/2014/main" id="{13ED18C3-09E5-4E27-88B6-F3F3FD249023}"/>
                      </a:ext>
                    </a:extLst>
                  </p:cNvPr>
                  <p:cNvSpPr/>
                  <p:nvPr/>
                </p:nvSpPr>
                <p:spPr>
                  <a:xfrm>
                    <a:off x="3689844" y="2508846"/>
                    <a:ext cx="390213" cy="451788"/>
                  </a:xfrm>
                  <a:custGeom>
                    <a:avLst/>
                    <a:gdLst>
                      <a:gd name="connsiteX0" fmla="*/ 390214 w 390213"/>
                      <a:gd name="connsiteY0" fmla="*/ 451788 h 451788"/>
                      <a:gd name="connsiteX1" fmla="*/ 0 w 390213"/>
                      <a:gd name="connsiteY1" fmla="*/ 451788 h 451788"/>
                      <a:gd name="connsiteX2" fmla="*/ 0 w 390213"/>
                      <a:gd name="connsiteY2" fmla="*/ 146978 h 451788"/>
                      <a:gd name="connsiteX3" fmla="*/ 195084 w 390213"/>
                      <a:gd name="connsiteY3" fmla="*/ 0 h 451788"/>
                      <a:gd name="connsiteX4" fmla="*/ 390214 w 390213"/>
                      <a:gd name="connsiteY4" fmla="*/ 150626 h 451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0213" h="451788">
                        <a:moveTo>
                          <a:pt x="390214" y="451788"/>
                        </a:moveTo>
                        <a:lnTo>
                          <a:pt x="0" y="451788"/>
                        </a:lnTo>
                        <a:lnTo>
                          <a:pt x="0" y="146978"/>
                        </a:lnTo>
                        <a:lnTo>
                          <a:pt x="195084" y="0"/>
                        </a:lnTo>
                        <a:lnTo>
                          <a:pt x="390214" y="15062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95" name="Freeform: Shape 94">
                    <a:extLst>
                      <a:ext uri="{FF2B5EF4-FFF2-40B4-BE49-F238E27FC236}">
                        <a16:creationId xmlns:a16="http://schemas.microsoft.com/office/drawing/2014/main" id="{696E876E-BA14-47CB-8158-6AA0493EC0C4}"/>
                      </a:ext>
                    </a:extLst>
                  </p:cNvPr>
                  <p:cNvSpPr/>
                  <p:nvPr/>
                </p:nvSpPr>
                <p:spPr>
                  <a:xfrm>
                    <a:off x="3448792" y="2804837"/>
                    <a:ext cx="215188" cy="103457"/>
                  </a:xfrm>
                  <a:custGeom>
                    <a:avLst/>
                    <a:gdLst>
                      <a:gd name="connsiteX0" fmla="*/ 209942 w 215187"/>
                      <a:gd name="connsiteY0" fmla="*/ 103457 h 103457"/>
                      <a:gd name="connsiteX1" fmla="*/ 1615 w 215187"/>
                      <a:gd name="connsiteY1" fmla="*/ 103457 h 103457"/>
                      <a:gd name="connsiteX2" fmla="*/ 26029 w 215187"/>
                      <a:gd name="connsiteY2" fmla="*/ 55351 h 103457"/>
                      <a:gd name="connsiteX3" fmla="*/ 30083 w 215187"/>
                      <a:gd name="connsiteY3" fmla="*/ 51072 h 103457"/>
                      <a:gd name="connsiteX4" fmla="*/ 60217 w 215187"/>
                      <a:gd name="connsiteY4" fmla="*/ 8100 h 103457"/>
                      <a:gd name="connsiteX5" fmla="*/ 101612 w 215187"/>
                      <a:gd name="connsiteY5" fmla="*/ 262 h 103457"/>
                      <a:gd name="connsiteX6" fmla="*/ 145935 w 215187"/>
                      <a:gd name="connsiteY6" fmla="*/ 30622 h 103457"/>
                      <a:gd name="connsiteX7" fmla="*/ 149269 w 215187"/>
                      <a:gd name="connsiteY7" fmla="*/ 36883 h 103457"/>
                      <a:gd name="connsiteX8" fmla="*/ 154719 w 215187"/>
                      <a:gd name="connsiteY8" fmla="*/ 39495 h 103457"/>
                      <a:gd name="connsiteX9" fmla="*/ 192195 w 215187"/>
                      <a:gd name="connsiteY9" fmla="*/ 41658 h 103457"/>
                      <a:gd name="connsiteX10" fmla="*/ 209942 w 215187"/>
                      <a:gd name="connsiteY10" fmla="*/ 103457 h 1034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15187" h="103457">
                        <a:moveTo>
                          <a:pt x="209942" y="103457"/>
                        </a:moveTo>
                        <a:cubicBezTo>
                          <a:pt x="140485" y="103457"/>
                          <a:pt x="71073" y="103457"/>
                          <a:pt x="1615" y="103457"/>
                        </a:cubicBezTo>
                        <a:cubicBezTo>
                          <a:pt x="-3475" y="78638"/>
                          <a:pt x="3147" y="65621"/>
                          <a:pt x="26029" y="55351"/>
                        </a:cubicBezTo>
                        <a:cubicBezTo>
                          <a:pt x="28056" y="54450"/>
                          <a:pt x="29587" y="53594"/>
                          <a:pt x="30083" y="51072"/>
                        </a:cubicBezTo>
                        <a:cubicBezTo>
                          <a:pt x="33551" y="32153"/>
                          <a:pt x="44947" y="18730"/>
                          <a:pt x="60217" y="8100"/>
                        </a:cubicBezTo>
                        <a:cubicBezTo>
                          <a:pt x="73280" y="1614"/>
                          <a:pt x="87108" y="-864"/>
                          <a:pt x="101612" y="262"/>
                        </a:cubicBezTo>
                        <a:cubicBezTo>
                          <a:pt x="120125" y="4902"/>
                          <a:pt x="135846" y="13640"/>
                          <a:pt x="145935" y="30622"/>
                        </a:cubicBezTo>
                        <a:cubicBezTo>
                          <a:pt x="147151" y="32649"/>
                          <a:pt x="148368" y="34721"/>
                          <a:pt x="149269" y="36883"/>
                        </a:cubicBezTo>
                        <a:cubicBezTo>
                          <a:pt x="150350" y="39495"/>
                          <a:pt x="151791" y="40667"/>
                          <a:pt x="154719" y="39495"/>
                        </a:cubicBezTo>
                        <a:cubicBezTo>
                          <a:pt x="167511" y="34451"/>
                          <a:pt x="179988" y="36342"/>
                          <a:pt x="192195" y="41658"/>
                        </a:cubicBezTo>
                        <a:cubicBezTo>
                          <a:pt x="217014" y="57738"/>
                          <a:pt x="219672" y="85080"/>
                          <a:pt x="209942" y="103457"/>
                        </a:cubicBezTo>
                        <a:close/>
                      </a:path>
                    </a:pathLst>
                  </a:custGeom>
                  <a:solidFill>
                    <a:srgbClr val="388D43"/>
                  </a:solidFill>
                  <a:ln w="4502" cap="flat">
                    <a:solidFill>
                      <a:srgbClr val="388D43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96" name="Freeform: Shape 95">
                    <a:extLst>
                      <a:ext uri="{FF2B5EF4-FFF2-40B4-BE49-F238E27FC236}">
                        <a16:creationId xmlns:a16="http://schemas.microsoft.com/office/drawing/2014/main" id="{8842B911-80FA-4A7B-96A4-E5C50ABF447F}"/>
                      </a:ext>
                    </a:extLst>
                  </p:cNvPr>
                  <p:cNvSpPr/>
                  <p:nvPr/>
                </p:nvSpPr>
                <p:spPr>
                  <a:xfrm>
                    <a:off x="3689259" y="2938428"/>
                    <a:ext cx="447288" cy="24188"/>
                  </a:xfrm>
                  <a:custGeom>
                    <a:avLst/>
                    <a:gdLst>
                      <a:gd name="connsiteX0" fmla="*/ 0 w 447288"/>
                      <a:gd name="connsiteY0" fmla="*/ 24008 h 24188"/>
                      <a:gd name="connsiteX1" fmla="*/ 4865 w 447288"/>
                      <a:gd name="connsiteY1" fmla="*/ 315 h 24188"/>
                      <a:gd name="connsiteX2" fmla="*/ 122744 w 447288"/>
                      <a:gd name="connsiteY2" fmla="*/ 0 h 24188"/>
                      <a:gd name="connsiteX3" fmla="*/ 165581 w 447288"/>
                      <a:gd name="connsiteY3" fmla="*/ 0 h 24188"/>
                      <a:gd name="connsiteX4" fmla="*/ 261028 w 447288"/>
                      <a:gd name="connsiteY4" fmla="*/ 45 h 24188"/>
                      <a:gd name="connsiteX5" fmla="*/ 261749 w 447288"/>
                      <a:gd name="connsiteY5" fmla="*/ 225 h 24188"/>
                      <a:gd name="connsiteX6" fmla="*/ 262470 w 447288"/>
                      <a:gd name="connsiteY6" fmla="*/ 0 h 24188"/>
                      <a:gd name="connsiteX7" fmla="*/ 263235 w 447288"/>
                      <a:gd name="connsiteY7" fmla="*/ 135 h 24188"/>
                      <a:gd name="connsiteX8" fmla="*/ 263956 w 447288"/>
                      <a:gd name="connsiteY8" fmla="*/ 0 h 24188"/>
                      <a:gd name="connsiteX9" fmla="*/ 386835 w 447288"/>
                      <a:gd name="connsiteY9" fmla="*/ 0 h 24188"/>
                      <a:gd name="connsiteX10" fmla="*/ 429717 w 447288"/>
                      <a:gd name="connsiteY10" fmla="*/ 270 h 24188"/>
                      <a:gd name="connsiteX11" fmla="*/ 447284 w 447288"/>
                      <a:gd name="connsiteY11" fmla="*/ 12432 h 24188"/>
                      <a:gd name="connsiteX12" fmla="*/ 429987 w 447288"/>
                      <a:gd name="connsiteY12" fmla="*/ 24189 h 24188"/>
                      <a:gd name="connsiteX13" fmla="*/ 249587 w 447288"/>
                      <a:gd name="connsiteY13" fmla="*/ 24189 h 24188"/>
                      <a:gd name="connsiteX14" fmla="*/ 9549 w 447288"/>
                      <a:gd name="connsiteY14" fmla="*/ 24189 h 24188"/>
                      <a:gd name="connsiteX15" fmla="*/ 0 w 447288"/>
                      <a:gd name="connsiteY15" fmla="*/ 24008 h 24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47288" h="24188">
                        <a:moveTo>
                          <a:pt x="0" y="24008"/>
                        </a:moveTo>
                        <a:cubicBezTo>
                          <a:pt x="7793" y="17387"/>
                          <a:pt x="3649" y="8333"/>
                          <a:pt x="4865" y="315"/>
                        </a:cubicBezTo>
                        <a:cubicBezTo>
                          <a:pt x="44143" y="225"/>
                          <a:pt x="83466" y="90"/>
                          <a:pt x="122744" y="0"/>
                        </a:cubicBezTo>
                        <a:cubicBezTo>
                          <a:pt x="137023" y="0"/>
                          <a:pt x="151302" y="0"/>
                          <a:pt x="165581" y="0"/>
                        </a:cubicBezTo>
                        <a:cubicBezTo>
                          <a:pt x="197382" y="0"/>
                          <a:pt x="229227" y="45"/>
                          <a:pt x="261028" y="45"/>
                        </a:cubicBezTo>
                        <a:lnTo>
                          <a:pt x="261749" y="225"/>
                        </a:lnTo>
                        <a:lnTo>
                          <a:pt x="262470" y="0"/>
                        </a:lnTo>
                        <a:lnTo>
                          <a:pt x="263235" y="135"/>
                        </a:lnTo>
                        <a:lnTo>
                          <a:pt x="263956" y="0"/>
                        </a:lnTo>
                        <a:cubicBezTo>
                          <a:pt x="304901" y="0"/>
                          <a:pt x="345846" y="0"/>
                          <a:pt x="386835" y="0"/>
                        </a:cubicBezTo>
                        <a:cubicBezTo>
                          <a:pt x="401114" y="90"/>
                          <a:pt x="415438" y="180"/>
                          <a:pt x="429717" y="270"/>
                        </a:cubicBezTo>
                        <a:cubicBezTo>
                          <a:pt x="441744" y="315"/>
                          <a:pt x="447464" y="4279"/>
                          <a:pt x="447284" y="12432"/>
                        </a:cubicBezTo>
                        <a:cubicBezTo>
                          <a:pt x="447104" y="20360"/>
                          <a:pt x="441518" y="24189"/>
                          <a:pt x="429987" y="24189"/>
                        </a:cubicBezTo>
                        <a:cubicBezTo>
                          <a:pt x="369854" y="24189"/>
                          <a:pt x="309721" y="24189"/>
                          <a:pt x="249587" y="24189"/>
                        </a:cubicBezTo>
                        <a:cubicBezTo>
                          <a:pt x="169590" y="24189"/>
                          <a:pt x="89592" y="24189"/>
                          <a:pt x="9549" y="24189"/>
                        </a:cubicBezTo>
                        <a:cubicBezTo>
                          <a:pt x="6351" y="24189"/>
                          <a:pt x="3153" y="24053"/>
                          <a:pt x="0" y="24008"/>
                        </a:cubicBezTo>
                        <a:close/>
                      </a:path>
                    </a:pathLst>
                  </a:custGeom>
                  <a:solidFill>
                    <a:srgbClr val="44515B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97" name="Freeform: Shape 96">
                    <a:extLst>
                      <a:ext uri="{FF2B5EF4-FFF2-40B4-BE49-F238E27FC236}">
                        <a16:creationId xmlns:a16="http://schemas.microsoft.com/office/drawing/2014/main" id="{8316E03B-B806-4E59-973B-A65834430F63}"/>
                      </a:ext>
                    </a:extLst>
                  </p:cNvPr>
                  <p:cNvSpPr/>
                  <p:nvPr/>
                </p:nvSpPr>
                <p:spPr>
                  <a:xfrm>
                    <a:off x="3555254" y="2816000"/>
                    <a:ext cx="119184" cy="92428"/>
                  </a:xfrm>
                  <a:custGeom>
                    <a:avLst/>
                    <a:gdLst>
                      <a:gd name="connsiteX0" fmla="*/ 17747 w 119184"/>
                      <a:gd name="connsiteY0" fmla="*/ 92294 h 92428"/>
                      <a:gd name="connsiteX1" fmla="*/ 0 w 119184"/>
                      <a:gd name="connsiteY1" fmla="*/ 30449 h 92428"/>
                      <a:gd name="connsiteX2" fmla="*/ 82835 w 119184"/>
                      <a:gd name="connsiteY2" fmla="*/ 6711 h 92428"/>
                      <a:gd name="connsiteX3" fmla="*/ 113555 w 119184"/>
                      <a:gd name="connsiteY3" fmla="*/ 92429 h 92428"/>
                      <a:gd name="connsiteX4" fmla="*/ 17747 w 119184"/>
                      <a:gd name="connsiteY4" fmla="*/ 92294 h 92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184" h="92428">
                        <a:moveTo>
                          <a:pt x="17747" y="92294"/>
                        </a:moveTo>
                        <a:cubicBezTo>
                          <a:pt x="27432" y="73916"/>
                          <a:pt x="24819" y="46529"/>
                          <a:pt x="0" y="30449"/>
                        </a:cubicBezTo>
                        <a:cubicBezTo>
                          <a:pt x="18153" y="2206"/>
                          <a:pt x="53963" y="-8018"/>
                          <a:pt x="82835" y="6711"/>
                        </a:cubicBezTo>
                        <a:cubicBezTo>
                          <a:pt x="115087" y="23197"/>
                          <a:pt x="127429" y="57655"/>
                          <a:pt x="113555" y="92429"/>
                        </a:cubicBezTo>
                        <a:cubicBezTo>
                          <a:pt x="81664" y="92384"/>
                          <a:pt x="49728" y="92339"/>
                          <a:pt x="17747" y="92294"/>
                        </a:cubicBezTo>
                        <a:close/>
                      </a:path>
                    </a:pathLst>
                  </a:custGeom>
                  <a:solidFill>
                    <a:srgbClr val="68BC49"/>
                  </a:solidFill>
                  <a:ln w="4502" cap="flat">
                    <a:solidFill>
                      <a:srgbClr val="68BC4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506E063F-E7BD-4BE6-A823-BCBEC438CCA4}"/>
                      </a:ext>
                    </a:extLst>
                  </p:cNvPr>
                  <p:cNvSpPr/>
                  <p:nvPr/>
                </p:nvSpPr>
                <p:spPr>
                  <a:xfrm>
                    <a:off x="3950287" y="2935926"/>
                    <a:ext cx="1441" cy="745"/>
                  </a:xfrm>
                  <a:custGeom>
                    <a:avLst/>
                    <a:gdLst>
                      <a:gd name="connsiteX0" fmla="*/ 0 w 1441"/>
                      <a:gd name="connsiteY0" fmla="*/ 565 h 745"/>
                      <a:gd name="connsiteX1" fmla="*/ 1441 w 1441"/>
                      <a:gd name="connsiteY1" fmla="*/ 520 h 745"/>
                      <a:gd name="connsiteX2" fmla="*/ 721 w 1441"/>
                      <a:gd name="connsiteY2" fmla="*/ 745 h 745"/>
                      <a:gd name="connsiteX3" fmla="*/ 0 w 1441"/>
                      <a:gd name="connsiteY3" fmla="*/ 565 h 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1" h="745">
                        <a:moveTo>
                          <a:pt x="0" y="565"/>
                        </a:moveTo>
                        <a:cubicBezTo>
                          <a:pt x="451" y="-111"/>
                          <a:pt x="946" y="-246"/>
                          <a:pt x="1441" y="520"/>
                        </a:cubicBezTo>
                        <a:cubicBezTo>
                          <a:pt x="1441" y="520"/>
                          <a:pt x="721" y="745"/>
                          <a:pt x="721" y="745"/>
                        </a:cubicBezTo>
                        <a:lnTo>
                          <a:pt x="0" y="565"/>
                        </a:lnTo>
                        <a:close/>
                      </a:path>
                    </a:pathLst>
                  </a:custGeom>
                  <a:solidFill>
                    <a:srgbClr val="D74A4A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741EF98C-E971-45C3-B45E-93C316BB7CC2}"/>
                      </a:ext>
                    </a:extLst>
                  </p:cNvPr>
                  <p:cNvSpPr/>
                  <p:nvPr/>
                </p:nvSpPr>
                <p:spPr>
                  <a:xfrm>
                    <a:off x="3338188" y="2164203"/>
                    <a:ext cx="548639" cy="239162"/>
                  </a:xfrm>
                  <a:custGeom>
                    <a:avLst/>
                    <a:gdLst>
                      <a:gd name="connsiteX0" fmla="*/ 541921 w 548639"/>
                      <a:gd name="connsiteY0" fmla="*/ 201494 h 239162"/>
                      <a:gd name="connsiteX1" fmla="*/ 387872 w 548639"/>
                      <a:gd name="connsiteY1" fmla="*/ 82264 h 239162"/>
                      <a:gd name="connsiteX2" fmla="*/ 291478 w 548639"/>
                      <a:gd name="connsiteY2" fmla="*/ 8167 h 239162"/>
                      <a:gd name="connsiteX3" fmla="*/ 259137 w 548639"/>
                      <a:gd name="connsiteY3" fmla="*/ 6635 h 239162"/>
                      <a:gd name="connsiteX4" fmla="*/ 172067 w 548639"/>
                      <a:gd name="connsiteY4" fmla="*/ 73931 h 239162"/>
                      <a:gd name="connsiteX5" fmla="*/ 94141 w 548639"/>
                      <a:gd name="connsiteY5" fmla="*/ 134469 h 239162"/>
                      <a:gd name="connsiteX6" fmla="*/ 89907 w 548639"/>
                      <a:gd name="connsiteY6" fmla="*/ 136361 h 239162"/>
                      <a:gd name="connsiteX7" fmla="*/ 83736 w 548639"/>
                      <a:gd name="connsiteY7" fmla="*/ 142352 h 239162"/>
                      <a:gd name="connsiteX8" fmla="*/ 0 w 548639"/>
                      <a:gd name="connsiteY8" fmla="*/ 207485 h 239162"/>
                      <a:gd name="connsiteX9" fmla="*/ 0 w 548639"/>
                      <a:gd name="connsiteY9" fmla="*/ 212260 h 239162"/>
                      <a:gd name="connsiteX10" fmla="*/ 19099 w 548639"/>
                      <a:gd name="connsiteY10" fmla="*/ 235908 h 239162"/>
                      <a:gd name="connsiteX11" fmla="*/ 28333 w 548639"/>
                      <a:gd name="connsiteY11" fmla="*/ 237304 h 239162"/>
                      <a:gd name="connsiteX12" fmla="*/ 44864 w 548639"/>
                      <a:gd name="connsiteY12" fmla="*/ 224016 h 239162"/>
                      <a:gd name="connsiteX13" fmla="*/ 79638 w 548639"/>
                      <a:gd name="connsiteY13" fmla="*/ 197891 h 239162"/>
                      <a:gd name="connsiteX14" fmla="*/ 122609 w 548639"/>
                      <a:gd name="connsiteY14" fmla="*/ 164514 h 239162"/>
                      <a:gd name="connsiteX15" fmla="*/ 124231 w 548639"/>
                      <a:gd name="connsiteY15" fmla="*/ 162802 h 239162"/>
                      <a:gd name="connsiteX16" fmla="*/ 270037 w 548639"/>
                      <a:gd name="connsiteY16" fmla="*/ 49652 h 239162"/>
                      <a:gd name="connsiteX17" fmla="*/ 280037 w 548639"/>
                      <a:gd name="connsiteY17" fmla="*/ 50463 h 239162"/>
                      <a:gd name="connsiteX18" fmla="*/ 376250 w 548639"/>
                      <a:gd name="connsiteY18" fmla="*/ 125010 h 239162"/>
                      <a:gd name="connsiteX19" fmla="*/ 469581 w 548639"/>
                      <a:gd name="connsiteY19" fmla="*/ 197891 h 239162"/>
                      <a:gd name="connsiteX20" fmla="*/ 518678 w 548639"/>
                      <a:gd name="connsiteY20" fmla="*/ 235637 h 239162"/>
                      <a:gd name="connsiteX21" fmla="*/ 531426 w 548639"/>
                      <a:gd name="connsiteY21" fmla="*/ 234061 h 239162"/>
                      <a:gd name="connsiteX22" fmla="*/ 544083 w 548639"/>
                      <a:gd name="connsiteY22" fmla="*/ 216719 h 239162"/>
                      <a:gd name="connsiteX23" fmla="*/ 541921 w 548639"/>
                      <a:gd name="connsiteY23" fmla="*/ 201494 h 239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548639" h="239162">
                        <a:moveTo>
                          <a:pt x="541921" y="201494"/>
                        </a:moveTo>
                        <a:cubicBezTo>
                          <a:pt x="490571" y="161766"/>
                          <a:pt x="439266" y="121947"/>
                          <a:pt x="387872" y="82264"/>
                        </a:cubicBezTo>
                        <a:cubicBezTo>
                          <a:pt x="355800" y="57490"/>
                          <a:pt x="323594" y="32851"/>
                          <a:pt x="291478" y="8167"/>
                        </a:cubicBezTo>
                        <a:cubicBezTo>
                          <a:pt x="280037" y="-2193"/>
                          <a:pt x="271253" y="-2689"/>
                          <a:pt x="259137" y="6635"/>
                        </a:cubicBezTo>
                        <a:cubicBezTo>
                          <a:pt x="230083" y="29022"/>
                          <a:pt x="201075" y="51499"/>
                          <a:pt x="172067" y="73931"/>
                        </a:cubicBezTo>
                        <a:cubicBezTo>
                          <a:pt x="146122" y="94110"/>
                          <a:pt x="120177" y="114335"/>
                          <a:pt x="94141" y="134469"/>
                        </a:cubicBezTo>
                        <a:cubicBezTo>
                          <a:pt x="92970" y="135370"/>
                          <a:pt x="91349" y="135731"/>
                          <a:pt x="89907" y="136361"/>
                        </a:cubicBezTo>
                        <a:cubicBezTo>
                          <a:pt x="88736" y="139289"/>
                          <a:pt x="86034" y="140595"/>
                          <a:pt x="83736" y="142352"/>
                        </a:cubicBezTo>
                        <a:cubicBezTo>
                          <a:pt x="55854" y="164063"/>
                          <a:pt x="27927" y="185774"/>
                          <a:pt x="0" y="207485"/>
                        </a:cubicBezTo>
                        <a:cubicBezTo>
                          <a:pt x="0" y="209062"/>
                          <a:pt x="0" y="210683"/>
                          <a:pt x="0" y="212260"/>
                        </a:cubicBezTo>
                        <a:cubicBezTo>
                          <a:pt x="7432" y="219287"/>
                          <a:pt x="12793" y="227980"/>
                          <a:pt x="19099" y="235908"/>
                        </a:cubicBezTo>
                        <a:cubicBezTo>
                          <a:pt x="21936" y="239466"/>
                          <a:pt x="24639" y="240367"/>
                          <a:pt x="28333" y="237304"/>
                        </a:cubicBezTo>
                        <a:cubicBezTo>
                          <a:pt x="33783" y="232800"/>
                          <a:pt x="39368" y="228431"/>
                          <a:pt x="44864" y="224016"/>
                        </a:cubicBezTo>
                        <a:cubicBezTo>
                          <a:pt x="56440" y="215323"/>
                          <a:pt x="68016" y="206629"/>
                          <a:pt x="79638" y="197891"/>
                        </a:cubicBezTo>
                        <a:cubicBezTo>
                          <a:pt x="93961" y="186765"/>
                          <a:pt x="108285" y="175639"/>
                          <a:pt x="122609" y="164514"/>
                        </a:cubicBezTo>
                        <a:cubicBezTo>
                          <a:pt x="123150" y="163928"/>
                          <a:pt x="123600" y="163297"/>
                          <a:pt x="124231" y="162802"/>
                        </a:cubicBezTo>
                        <a:cubicBezTo>
                          <a:pt x="172878" y="125145"/>
                          <a:pt x="221570" y="87534"/>
                          <a:pt x="270037" y="49652"/>
                        </a:cubicBezTo>
                        <a:cubicBezTo>
                          <a:pt x="274406" y="46229"/>
                          <a:pt x="276659" y="47805"/>
                          <a:pt x="280037" y="50463"/>
                        </a:cubicBezTo>
                        <a:cubicBezTo>
                          <a:pt x="312063" y="75372"/>
                          <a:pt x="344224" y="100101"/>
                          <a:pt x="376250" y="125010"/>
                        </a:cubicBezTo>
                        <a:cubicBezTo>
                          <a:pt x="407420" y="149244"/>
                          <a:pt x="438501" y="173567"/>
                          <a:pt x="469581" y="197891"/>
                        </a:cubicBezTo>
                        <a:cubicBezTo>
                          <a:pt x="485977" y="210458"/>
                          <a:pt x="502508" y="222845"/>
                          <a:pt x="518678" y="235637"/>
                        </a:cubicBezTo>
                        <a:cubicBezTo>
                          <a:pt x="523993" y="239872"/>
                          <a:pt x="527507" y="240187"/>
                          <a:pt x="531426" y="234061"/>
                        </a:cubicBezTo>
                        <a:cubicBezTo>
                          <a:pt x="535254" y="228025"/>
                          <a:pt x="539804" y="222485"/>
                          <a:pt x="544083" y="216719"/>
                        </a:cubicBezTo>
                        <a:cubicBezTo>
                          <a:pt x="550479" y="208116"/>
                          <a:pt x="550479" y="208116"/>
                          <a:pt x="541921" y="201494"/>
                        </a:cubicBezTo>
                        <a:close/>
                      </a:path>
                    </a:pathLst>
                  </a:custGeom>
                  <a:solidFill>
                    <a:srgbClr val="425A6B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00" name="Freeform: Shape 99">
                    <a:extLst>
                      <a:ext uri="{FF2B5EF4-FFF2-40B4-BE49-F238E27FC236}">
                        <a16:creationId xmlns:a16="http://schemas.microsoft.com/office/drawing/2014/main" id="{0A226C77-9DB4-49AD-A499-829598D484CA}"/>
                      </a:ext>
                    </a:extLst>
                  </p:cNvPr>
                  <p:cNvSpPr/>
                  <p:nvPr/>
                </p:nvSpPr>
                <p:spPr>
                  <a:xfrm>
                    <a:off x="3608691" y="2476772"/>
                    <a:ext cx="547487" cy="238913"/>
                  </a:xfrm>
                  <a:custGeom>
                    <a:avLst/>
                    <a:gdLst>
                      <a:gd name="connsiteX0" fmla="*/ 542085 w 547487"/>
                      <a:gd name="connsiteY0" fmla="*/ 202025 h 238913"/>
                      <a:gd name="connsiteX1" fmla="*/ 390017 w 547487"/>
                      <a:gd name="connsiteY1" fmla="*/ 84506 h 238913"/>
                      <a:gd name="connsiteX2" fmla="*/ 289975 w 547487"/>
                      <a:gd name="connsiteY2" fmla="*/ 7571 h 238913"/>
                      <a:gd name="connsiteX3" fmla="*/ 258850 w 547487"/>
                      <a:gd name="connsiteY3" fmla="*/ 6310 h 238913"/>
                      <a:gd name="connsiteX4" fmla="*/ 202861 w 547487"/>
                      <a:gd name="connsiteY4" fmla="*/ 49191 h 238913"/>
                      <a:gd name="connsiteX5" fmla="*/ 159213 w 547487"/>
                      <a:gd name="connsiteY5" fmla="*/ 83515 h 238913"/>
                      <a:gd name="connsiteX6" fmla="*/ 4533 w 547487"/>
                      <a:gd name="connsiteY6" fmla="*/ 203106 h 238913"/>
                      <a:gd name="connsiteX7" fmla="*/ 2687 w 547487"/>
                      <a:gd name="connsiteY7" fmla="*/ 215358 h 238913"/>
                      <a:gd name="connsiteX8" fmla="*/ 18272 w 547487"/>
                      <a:gd name="connsiteY8" fmla="*/ 235447 h 238913"/>
                      <a:gd name="connsiteX9" fmla="*/ 27506 w 547487"/>
                      <a:gd name="connsiteY9" fmla="*/ 237114 h 238913"/>
                      <a:gd name="connsiteX10" fmla="*/ 42866 w 547487"/>
                      <a:gd name="connsiteY10" fmla="*/ 224637 h 238913"/>
                      <a:gd name="connsiteX11" fmla="*/ 42866 w 547487"/>
                      <a:gd name="connsiteY11" fmla="*/ 224637 h 238913"/>
                      <a:gd name="connsiteX12" fmla="*/ 47460 w 547487"/>
                      <a:gd name="connsiteY12" fmla="*/ 221664 h 238913"/>
                      <a:gd name="connsiteX13" fmla="*/ 266823 w 547487"/>
                      <a:gd name="connsiteY13" fmla="*/ 51714 h 238913"/>
                      <a:gd name="connsiteX14" fmla="*/ 280651 w 547487"/>
                      <a:gd name="connsiteY14" fmla="*/ 51308 h 238913"/>
                      <a:gd name="connsiteX15" fmla="*/ 393666 w 547487"/>
                      <a:gd name="connsiteY15" fmla="*/ 139099 h 238913"/>
                      <a:gd name="connsiteX16" fmla="*/ 467493 w 547487"/>
                      <a:gd name="connsiteY16" fmla="*/ 196845 h 238913"/>
                      <a:gd name="connsiteX17" fmla="*/ 518482 w 547487"/>
                      <a:gd name="connsiteY17" fmla="*/ 235988 h 238913"/>
                      <a:gd name="connsiteX18" fmla="*/ 530689 w 547487"/>
                      <a:gd name="connsiteY18" fmla="*/ 234186 h 238913"/>
                      <a:gd name="connsiteX19" fmla="*/ 543932 w 547487"/>
                      <a:gd name="connsiteY19" fmla="*/ 216348 h 238913"/>
                      <a:gd name="connsiteX20" fmla="*/ 542085 w 547487"/>
                      <a:gd name="connsiteY20" fmla="*/ 202025 h 2389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547487" h="238913">
                        <a:moveTo>
                          <a:pt x="542085" y="202025"/>
                        </a:moveTo>
                        <a:cubicBezTo>
                          <a:pt x="491231" y="163062"/>
                          <a:pt x="440692" y="123694"/>
                          <a:pt x="390017" y="84506"/>
                        </a:cubicBezTo>
                        <a:cubicBezTo>
                          <a:pt x="356730" y="58786"/>
                          <a:pt x="323308" y="33246"/>
                          <a:pt x="289975" y="7571"/>
                        </a:cubicBezTo>
                        <a:cubicBezTo>
                          <a:pt x="278985" y="-2068"/>
                          <a:pt x="270471" y="-2519"/>
                          <a:pt x="258850" y="6310"/>
                        </a:cubicBezTo>
                        <a:cubicBezTo>
                          <a:pt x="240112" y="20544"/>
                          <a:pt x="221509" y="34912"/>
                          <a:pt x="202861" y="49191"/>
                        </a:cubicBezTo>
                        <a:cubicBezTo>
                          <a:pt x="188312" y="60632"/>
                          <a:pt x="173853" y="72164"/>
                          <a:pt x="159213" y="83515"/>
                        </a:cubicBezTo>
                        <a:cubicBezTo>
                          <a:pt x="107729" y="123468"/>
                          <a:pt x="56199" y="163377"/>
                          <a:pt x="4533" y="203106"/>
                        </a:cubicBezTo>
                        <a:cubicBezTo>
                          <a:pt x="-601" y="207070"/>
                          <a:pt x="-1593" y="210223"/>
                          <a:pt x="2687" y="215358"/>
                        </a:cubicBezTo>
                        <a:cubicBezTo>
                          <a:pt x="8137" y="221844"/>
                          <a:pt x="13227" y="228645"/>
                          <a:pt x="18272" y="235447"/>
                        </a:cubicBezTo>
                        <a:cubicBezTo>
                          <a:pt x="20974" y="239141"/>
                          <a:pt x="23767" y="240177"/>
                          <a:pt x="27506" y="237114"/>
                        </a:cubicBezTo>
                        <a:cubicBezTo>
                          <a:pt x="32596" y="232925"/>
                          <a:pt x="37731" y="228781"/>
                          <a:pt x="42866" y="224637"/>
                        </a:cubicBezTo>
                        <a:lnTo>
                          <a:pt x="42866" y="224637"/>
                        </a:lnTo>
                        <a:cubicBezTo>
                          <a:pt x="44397" y="223646"/>
                          <a:pt x="46019" y="222745"/>
                          <a:pt x="47460" y="221664"/>
                        </a:cubicBezTo>
                        <a:cubicBezTo>
                          <a:pt x="120611" y="165044"/>
                          <a:pt x="193762" y="108469"/>
                          <a:pt x="266823" y="51714"/>
                        </a:cubicBezTo>
                        <a:cubicBezTo>
                          <a:pt x="271868" y="47795"/>
                          <a:pt x="275066" y="46939"/>
                          <a:pt x="280651" y="51308"/>
                        </a:cubicBezTo>
                        <a:cubicBezTo>
                          <a:pt x="318128" y="80812"/>
                          <a:pt x="356009" y="109820"/>
                          <a:pt x="393666" y="139099"/>
                        </a:cubicBezTo>
                        <a:cubicBezTo>
                          <a:pt x="418350" y="158287"/>
                          <a:pt x="442899" y="177611"/>
                          <a:pt x="467493" y="196845"/>
                        </a:cubicBezTo>
                        <a:cubicBezTo>
                          <a:pt x="484519" y="209862"/>
                          <a:pt x="501636" y="222745"/>
                          <a:pt x="518482" y="235988"/>
                        </a:cubicBezTo>
                        <a:cubicBezTo>
                          <a:pt x="523662" y="240041"/>
                          <a:pt x="527040" y="239771"/>
                          <a:pt x="530689" y="234186"/>
                        </a:cubicBezTo>
                        <a:cubicBezTo>
                          <a:pt x="534743" y="228015"/>
                          <a:pt x="539022" y="221844"/>
                          <a:pt x="543932" y="216348"/>
                        </a:cubicBezTo>
                        <a:cubicBezTo>
                          <a:pt x="549292" y="210403"/>
                          <a:pt x="548526" y="206934"/>
                          <a:pt x="542085" y="202025"/>
                        </a:cubicBezTo>
                        <a:close/>
                      </a:path>
                    </a:pathLst>
                  </a:custGeom>
                  <a:solidFill>
                    <a:srgbClr val="425A6B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grpSp>
                <p:nvGrpSpPr>
                  <p:cNvPr id="101" name="Graphic 3">
                    <a:extLst>
                      <a:ext uri="{FF2B5EF4-FFF2-40B4-BE49-F238E27FC236}">
                        <a16:creationId xmlns:a16="http://schemas.microsoft.com/office/drawing/2014/main" id="{716BB6D7-D029-476A-9B03-0C06DD9BB8BF}"/>
                      </a:ext>
                    </a:extLst>
                  </p:cNvPr>
                  <p:cNvGrpSpPr/>
                  <p:nvPr/>
                </p:nvGrpSpPr>
                <p:grpSpPr>
                  <a:xfrm>
                    <a:off x="3530345" y="2341689"/>
                    <a:ext cx="164364" cy="243641"/>
                    <a:chOff x="3530345" y="2341689"/>
                    <a:chExt cx="164364" cy="243641"/>
                  </a:xfrm>
                </p:grpSpPr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ABE77ADD-7082-4F98-B0AC-4A06A273A7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30345" y="2341689"/>
                      <a:ext cx="164364" cy="243641"/>
                    </a:xfrm>
                    <a:custGeom>
                      <a:avLst/>
                      <a:gdLst>
                        <a:gd name="connsiteX0" fmla="*/ 138825 w 164364"/>
                        <a:gd name="connsiteY0" fmla="*/ 243641 h 243641"/>
                        <a:gd name="connsiteX1" fmla="*/ 25540 w 164364"/>
                        <a:gd name="connsiteY1" fmla="*/ 243641 h 243641"/>
                        <a:gd name="connsiteX2" fmla="*/ 0 w 164364"/>
                        <a:gd name="connsiteY2" fmla="*/ 218102 h 243641"/>
                        <a:gd name="connsiteX3" fmla="*/ 0 w 164364"/>
                        <a:gd name="connsiteY3" fmla="*/ 25540 h 243641"/>
                        <a:gd name="connsiteX4" fmla="*/ 25540 w 164364"/>
                        <a:gd name="connsiteY4" fmla="*/ 0 h 243641"/>
                        <a:gd name="connsiteX5" fmla="*/ 138825 w 164364"/>
                        <a:gd name="connsiteY5" fmla="*/ 0 h 243641"/>
                        <a:gd name="connsiteX6" fmla="*/ 164364 w 164364"/>
                        <a:gd name="connsiteY6" fmla="*/ 25540 h 243641"/>
                        <a:gd name="connsiteX7" fmla="*/ 164364 w 164364"/>
                        <a:gd name="connsiteY7" fmla="*/ 218102 h 243641"/>
                        <a:gd name="connsiteX8" fmla="*/ 138825 w 164364"/>
                        <a:gd name="connsiteY8" fmla="*/ 243641 h 2436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64364" h="243641">
                          <a:moveTo>
                            <a:pt x="138825" y="243641"/>
                          </a:moveTo>
                          <a:lnTo>
                            <a:pt x="25540" y="243641"/>
                          </a:lnTo>
                          <a:cubicBezTo>
                            <a:pt x="11486" y="243641"/>
                            <a:pt x="0" y="232155"/>
                            <a:pt x="0" y="218102"/>
                          </a:cubicBezTo>
                          <a:lnTo>
                            <a:pt x="0" y="25540"/>
                          </a:lnTo>
                          <a:cubicBezTo>
                            <a:pt x="0" y="11486"/>
                            <a:pt x="11486" y="0"/>
                            <a:pt x="25540" y="0"/>
                          </a:cubicBezTo>
                          <a:lnTo>
                            <a:pt x="138825" y="0"/>
                          </a:lnTo>
                          <a:cubicBezTo>
                            <a:pt x="152878" y="0"/>
                            <a:pt x="164364" y="11486"/>
                            <a:pt x="164364" y="25540"/>
                          </a:cubicBezTo>
                          <a:lnTo>
                            <a:pt x="164364" y="218102"/>
                          </a:lnTo>
                          <a:cubicBezTo>
                            <a:pt x="164319" y="232155"/>
                            <a:pt x="152833" y="243641"/>
                            <a:pt x="138825" y="243641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grpSp>
                  <p:nvGrpSpPr>
                    <p:cNvPr id="108" name="Graphic 3">
                      <a:extLst>
                        <a:ext uri="{FF2B5EF4-FFF2-40B4-BE49-F238E27FC236}">
                          <a16:creationId xmlns:a16="http://schemas.microsoft.com/office/drawing/2014/main" id="{B8BEE836-A6F8-4219-98B5-00E2549BA3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552641" y="2365247"/>
                      <a:ext cx="119725" cy="196570"/>
                      <a:chOff x="3552641" y="2365247"/>
                      <a:chExt cx="119725" cy="196570"/>
                    </a:xfrm>
                    <a:solidFill>
                      <a:srgbClr val="FFC50C"/>
                    </a:solidFill>
                  </p:grpSpPr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4B4922AE-624D-4725-87F2-11B14F2DD7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2641" y="2365247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110" name="Freeform: Shape 109">
                        <a:extLst>
                          <a:ext uri="{FF2B5EF4-FFF2-40B4-BE49-F238E27FC236}">
                            <a16:creationId xmlns:a16="http://schemas.microsoft.com/office/drawing/2014/main" id="{48E7AB2F-6927-447B-99AB-91EC0A3F39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22909" y="2365247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111" name="Freeform: Shape 110">
                        <a:extLst>
                          <a:ext uri="{FF2B5EF4-FFF2-40B4-BE49-F238E27FC236}">
                            <a16:creationId xmlns:a16="http://schemas.microsoft.com/office/drawing/2014/main" id="{3C7E1F9F-326B-4578-90D1-C328087305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22909" y="2436551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  <p:sp>
                    <p:nvSpPr>
                      <p:cNvPr id="112" name="Freeform: Shape 111">
                        <a:extLst>
                          <a:ext uri="{FF2B5EF4-FFF2-40B4-BE49-F238E27FC236}">
                            <a16:creationId xmlns:a16="http://schemas.microsoft.com/office/drawing/2014/main" id="{106B1164-8BFB-4AC8-B13E-D36193BCF7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52641" y="2510693"/>
                        <a:ext cx="49457" cy="51124"/>
                      </a:xfrm>
                      <a:custGeom>
                        <a:avLst/>
                        <a:gdLst>
                          <a:gd name="connsiteX0" fmla="*/ 24729 w 49457"/>
                          <a:gd name="connsiteY0" fmla="*/ 51125 h 51124"/>
                          <a:gd name="connsiteX1" fmla="*/ 24729 w 49457"/>
                          <a:gd name="connsiteY1" fmla="*/ 51125 h 51124"/>
                          <a:gd name="connsiteX2" fmla="*/ 0 w 49457"/>
                          <a:gd name="connsiteY2" fmla="*/ 26396 h 51124"/>
                          <a:gd name="connsiteX3" fmla="*/ 0 w 49457"/>
                          <a:gd name="connsiteY3" fmla="*/ 24729 h 51124"/>
                          <a:gd name="connsiteX4" fmla="*/ 24729 w 49457"/>
                          <a:gd name="connsiteY4" fmla="*/ 0 h 51124"/>
                          <a:gd name="connsiteX5" fmla="*/ 24729 w 49457"/>
                          <a:gd name="connsiteY5" fmla="*/ 0 h 51124"/>
                          <a:gd name="connsiteX6" fmla="*/ 49458 w 49457"/>
                          <a:gd name="connsiteY6" fmla="*/ 24729 h 51124"/>
                          <a:gd name="connsiteX7" fmla="*/ 49458 w 49457"/>
                          <a:gd name="connsiteY7" fmla="*/ 26396 h 51124"/>
                          <a:gd name="connsiteX8" fmla="*/ 24729 w 49457"/>
                          <a:gd name="connsiteY8" fmla="*/ 51125 h 511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9457" h="51124">
                            <a:moveTo>
                              <a:pt x="24729" y="51125"/>
                            </a:moveTo>
                            <a:lnTo>
                              <a:pt x="24729" y="51125"/>
                            </a:lnTo>
                            <a:cubicBezTo>
                              <a:pt x="11126" y="51125"/>
                              <a:pt x="0" y="39999"/>
                              <a:pt x="0" y="26396"/>
                            </a:cubicBezTo>
                            <a:lnTo>
                              <a:pt x="0" y="24729"/>
                            </a:lnTo>
                            <a:cubicBezTo>
                              <a:pt x="0" y="11126"/>
                              <a:pt x="11126" y="0"/>
                              <a:pt x="24729" y="0"/>
                            </a:cubicBezTo>
                            <a:lnTo>
                              <a:pt x="24729" y="0"/>
                            </a:lnTo>
                            <a:cubicBezTo>
                              <a:pt x="38332" y="0"/>
                              <a:pt x="49458" y="11126"/>
                              <a:pt x="49458" y="24729"/>
                            </a:cubicBezTo>
                            <a:lnTo>
                              <a:pt x="49458" y="26396"/>
                            </a:lnTo>
                            <a:cubicBezTo>
                              <a:pt x="49458" y="39999"/>
                              <a:pt x="38332" y="51125"/>
                              <a:pt x="24729" y="51125"/>
                            </a:cubicBezTo>
                            <a:close/>
                          </a:path>
                        </a:pathLst>
                      </a:custGeom>
                      <a:solidFill>
                        <a:schemeClr val="accent6"/>
                      </a:solidFill>
                      <a:ln w="450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defTabSz="1218987" rtl="0"/>
                        <a:endParaRPr lang="en-US" sz="800">
                          <a:latin typeface="Segoe UI"/>
                        </a:endParaRPr>
                      </a:p>
                    </p:txBody>
                  </p:sp>
                </p:grpSp>
              </p:grpSp>
              <p:grpSp>
                <p:nvGrpSpPr>
                  <p:cNvPr id="102" name="Graphic 3">
                    <a:extLst>
                      <a:ext uri="{FF2B5EF4-FFF2-40B4-BE49-F238E27FC236}">
                        <a16:creationId xmlns:a16="http://schemas.microsoft.com/office/drawing/2014/main" id="{80845E3B-F05D-425A-BB74-B77CFF07242E}"/>
                      </a:ext>
                    </a:extLst>
                  </p:cNvPr>
                  <p:cNvGrpSpPr/>
                  <p:nvPr/>
                </p:nvGrpSpPr>
                <p:grpSpPr>
                  <a:xfrm>
                    <a:off x="3811958" y="2734741"/>
                    <a:ext cx="141256" cy="203687"/>
                    <a:chOff x="3811958" y="2734741"/>
                    <a:chExt cx="141256" cy="203687"/>
                  </a:xfrm>
                </p:grpSpPr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7D8ABE35-8307-4ADB-A780-530D4EC28B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11958" y="2734741"/>
                      <a:ext cx="141256" cy="203687"/>
                    </a:xfrm>
                    <a:custGeom>
                      <a:avLst/>
                      <a:gdLst>
                        <a:gd name="connsiteX0" fmla="*/ 141257 w 141256"/>
                        <a:gd name="connsiteY0" fmla="*/ 11306 h 203687"/>
                        <a:gd name="connsiteX1" fmla="*/ 129951 w 141256"/>
                        <a:gd name="connsiteY1" fmla="*/ 0 h 203687"/>
                        <a:gd name="connsiteX2" fmla="*/ 11306 w 141256"/>
                        <a:gd name="connsiteY2" fmla="*/ 0 h 203687"/>
                        <a:gd name="connsiteX3" fmla="*/ 0 w 141256"/>
                        <a:gd name="connsiteY3" fmla="*/ 11306 h 203687"/>
                        <a:gd name="connsiteX4" fmla="*/ 0 w 141256"/>
                        <a:gd name="connsiteY4" fmla="*/ 203688 h 203687"/>
                        <a:gd name="connsiteX5" fmla="*/ 141257 w 141256"/>
                        <a:gd name="connsiteY5" fmla="*/ 203688 h 203687"/>
                        <a:gd name="connsiteX6" fmla="*/ 141257 w 141256"/>
                        <a:gd name="connsiteY6" fmla="*/ 11306 h 203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1256" h="203687">
                          <a:moveTo>
                            <a:pt x="141257" y="11306"/>
                          </a:moveTo>
                          <a:cubicBezTo>
                            <a:pt x="141257" y="5090"/>
                            <a:pt x="136167" y="0"/>
                            <a:pt x="129951" y="0"/>
                          </a:cubicBezTo>
                          <a:lnTo>
                            <a:pt x="11306" y="0"/>
                          </a:lnTo>
                          <a:cubicBezTo>
                            <a:pt x="5090" y="0"/>
                            <a:pt x="0" y="5090"/>
                            <a:pt x="0" y="11306"/>
                          </a:cubicBezTo>
                          <a:lnTo>
                            <a:pt x="0" y="203688"/>
                          </a:lnTo>
                          <a:lnTo>
                            <a:pt x="141257" y="203688"/>
                          </a:lnTo>
                          <a:lnTo>
                            <a:pt x="141257" y="11306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BAC06417-CE63-44D0-B1B1-F51512D661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11958" y="2734741"/>
                      <a:ext cx="49863" cy="203687"/>
                    </a:xfrm>
                    <a:custGeom>
                      <a:avLst/>
                      <a:gdLst>
                        <a:gd name="connsiteX0" fmla="*/ 11306 w 49863"/>
                        <a:gd name="connsiteY0" fmla="*/ 0 h 203687"/>
                        <a:gd name="connsiteX1" fmla="*/ 0 w 49863"/>
                        <a:gd name="connsiteY1" fmla="*/ 11306 h 203687"/>
                        <a:gd name="connsiteX2" fmla="*/ 0 w 49863"/>
                        <a:gd name="connsiteY2" fmla="*/ 203688 h 203687"/>
                        <a:gd name="connsiteX3" fmla="*/ 49863 w 49863"/>
                        <a:gd name="connsiteY3" fmla="*/ 203688 h 203687"/>
                        <a:gd name="connsiteX4" fmla="*/ 49863 w 49863"/>
                        <a:gd name="connsiteY4" fmla="*/ 0 h 203687"/>
                        <a:gd name="connsiteX5" fmla="*/ 11306 w 49863"/>
                        <a:gd name="connsiteY5" fmla="*/ 0 h 2036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49863" h="203687">
                          <a:moveTo>
                            <a:pt x="11306" y="0"/>
                          </a:moveTo>
                          <a:cubicBezTo>
                            <a:pt x="5090" y="0"/>
                            <a:pt x="0" y="5090"/>
                            <a:pt x="0" y="11306"/>
                          </a:cubicBezTo>
                          <a:lnTo>
                            <a:pt x="0" y="203688"/>
                          </a:lnTo>
                          <a:lnTo>
                            <a:pt x="49863" y="203688"/>
                          </a:lnTo>
                          <a:lnTo>
                            <a:pt x="49863" y="0"/>
                          </a:lnTo>
                          <a:lnTo>
                            <a:pt x="11306" y="0"/>
                          </a:lnTo>
                          <a:close/>
                        </a:path>
                      </a:pathLst>
                    </a:custGeom>
                    <a:solidFill>
                      <a:schemeClr val="accent4">
                        <a:lumMod val="7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06" name="Freeform: Shape 105">
                      <a:extLst>
                        <a:ext uri="{FF2B5EF4-FFF2-40B4-BE49-F238E27FC236}">
                          <a16:creationId xmlns:a16="http://schemas.microsoft.com/office/drawing/2014/main" id="{3370C15F-D01F-40E3-8EAF-BB780A4110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40020" y="2809648"/>
                      <a:ext cx="21800" cy="52565"/>
                    </a:xfrm>
                    <a:custGeom>
                      <a:avLst/>
                      <a:gdLst>
                        <a:gd name="connsiteX0" fmla="*/ 10900 w 21800"/>
                        <a:gd name="connsiteY0" fmla="*/ 52566 h 52565"/>
                        <a:gd name="connsiteX1" fmla="*/ 10900 w 21800"/>
                        <a:gd name="connsiteY1" fmla="*/ 52566 h 52565"/>
                        <a:gd name="connsiteX2" fmla="*/ 0 w 21800"/>
                        <a:gd name="connsiteY2" fmla="*/ 41665 h 52565"/>
                        <a:gd name="connsiteX3" fmla="*/ 0 w 21800"/>
                        <a:gd name="connsiteY3" fmla="*/ 10901 h 52565"/>
                        <a:gd name="connsiteX4" fmla="*/ 10900 w 21800"/>
                        <a:gd name="connsiteY4" fmla="*/ 0 h 52565"/>
                        <a:gd name="connsiteX5" fmla="*/ 10900 w 21800"/>
                        <a:gd name="connsiteY5" fmla="*/ 0 h 52565"/>
                        <a:gd name="connsiteX6" fmla="*/ 21801 w 21800"/>
                        <a:gd name="connsiteY6" fmla="*/ 10901 h 52565"/>
                        <a:gd name="connsiteX7" fmla="*/ 21801 w 21800"/>
                        <a:gd name="connsiteY7" fmla="*/ 41665 h 52565"/>
                        <a:gd name="connsiteX8" fmla="*/ 10900 w 21800"/>
                        <a:gd name="connsiteY8" fmla="*/ 52566 h 525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21800" h="52565">
                          <a:moveTo>
                            <a:pt x="10900" y="52566"/>
                          </a:moveTo>
                          <a:lnTo>
                            <a:pt x="10900" y="52566"/>
                          </a:lnTo>
                          <a:cubicBezTo>
                            <a:pt x="4910" y="52566"/>
                            <a:pt x="0" y="47656"/>
                            <a:pt x="0" y="41665"/>
                          </a:cubicBezTo>
                          <a:lnTo>
                            <a:pt x="0" y="10901"/>
                          </a:lnTo>
                          <a:cubicBezTo>
                            <a:pt x="0" y="4910"/>
                            <a:pt x="4910" y="0"/>
                            <a:pt x="10900" y="0"/>
                          </a:cubicBezTo>
                          <a:lnTo>
                            <a:pt x="10900" y="0"/>
                          </a:lnTo>
                          <a:cubicBezTo>
                            <a:pt x="16891" y="0"/>
                            <a:pt x="21801" y="4910"/>
                            <a:pt x="21801" y="10901"/>
                          </a:cubicBezTo>
                          <a:lnTo>
                            <a:pt x="21801" y="41665"/>
                          </a:lnTo>
                          <a:cubicBezTo>
                            <a:pt x="21801" y="47656"/>
                            <a:pt x="16891" y="52566"/>
                            <a:pt x="10900" y="52566"/>
                          </a:cubicBezTo>
                          <a:close/>
                        </a:path>
                      </a:pathLst>
                    </a:custGeom>
                    <a:solidFill>
                      <a:schemeClr val="accent4">
                        <a:lumMod val="50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EDDC3330-FB29-4D76-BDBB-5E1644C7FD14}"/>
                      </a:ext>
                    </a:extLst>
                  </p:cNvPr>
                  <p:cNvSpPr/>
                  <p:nvPr/>
                </p:nvSpPr>
                <p:spPr>
                  <a:xfrm>
                    <a:off x="3345170" y="2908339"/>
                    <a:ext cx="348950" cy="54412"/>
                  </a:xfrm>
                  <a:custGeom>
                    <a:avLst/>
                    <a:gdLst>
                      <a:gd name="connsiteX0" fmla="*/ 323684 w 348950"/>
                      <a:gd name="connsiteY0" fmla="*/ 90 h 54412"/>
                      <a:gd name="connsiteX1" fmla="*/ 337152 w 348950"/>
                      <a:gd name="connsiteY1" fmla="*/ 225 h 54412"/>
                      <a:gd name="connsiteX2" fmla="*/ 348773 w 348950"/>
                      <a:gd name="connsiteY2" fmla="*/ 12207 h 54412"/>
                      <a:gd name="connsiteX3" fmla="*/ 348908 w 348950"/>
                      <a:gd name="connsiteY3" fmla="*/ 30450 h 54412"/>
                      <a:gd name="connsiteX4" fmla="*/ 344044 w 348950"/>
                      <a:gd name="connsiteY4" fmla="*/ 54142 h 54412"/>
                      <a:gd name="connsiteX5" fmla="*/ 195355 w 348950"/>
                      <a:gd name="connsiteY5" fmla="*/ 54323 h 54412"/>
                      <a:gd name="connsiteX6" fmla="*/ 14864 w 348950"/>
                      <a:gd name="connsiteY6" fmla="*/ 54413 h 54412"/>
                      <a:gd name="connsiteX7" fmla="*/ 0 w 348950"/>
                      <a:gd name="connsiteY7" fmla="*/ 39188 h 54412"/>
                      <a:gd name="connsiteX8" fmla="*/ 0 w 348950"/>
                      <a:gd name="connsiteY8" fmla="*/ 13738 h 54412"/>
                      <a:gd name="connsiteX9" fmla="*/ 13918 w 348950"/>
                      <a:gd name="connsiteY9" fmla="*/ 90 h 54412"/>
                      <a:gd name="connsiteX10" fmla="*/ 19504 w 348950"/>
                      <a:gd name="connsiteY10" fmla="*/ 0 h 54412"/>
                      <a:gd name="connsiteX11" fmla="*/ 227831 w 348950"/>
                      <a:gd name="connsiteY11" fmla="*/ 0 h 54412"/>
                      <a:gd name="connsiteX12" fmla="*/ 323684 w 348950"/>
                      <a:gd name="connsiteY12" fmla="*/ 90 h 54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48950" h="54412">
                        <a:moveTo>
                          <a:pt x="323684" y="90"/>
                        </a:moveTo>
                        <a:cubicBezTo>
                          <a:pt x="328188" y="135"/>
                          <a:pt x="332648" y="180"/>
                          <a:pt x="337152" y="225"/>
                        </a:cubicBezTo>
                        <a:cubicBezTo>
                          <a:pt x="346161" y="360"/>
                          <a:pt x="348683" y="2928"/>
                          <a:pt x="348773" y="12207"/>
                        </a:cubicBezTo>
                        <a:cubicBezTo>
                          <a:pt x="348818" y="18288"/>
                          <a:pt x="348863" y="24369"/>
                          <a:pt x="348908" y="30450"/>
                        </a:cubicBezTo>
                        <a:cubicBezTo>
                          <a:pt x="347692" y="38422"/>
                          <a:pt x="351836" y="47476"/>
                          <a:pt x="344044" y="54142"/>
                        </a:cubicBezTo>
                        <a:cubicBezTo>
                          <a:pt x="294496" y="54188"/>
                          <a:pt x="244948" y="54278"/>
                          <a:pt x="195355" y="54323"/>
                        </a:cubicBezTo>
                        <a:cubicBezTo>
                          <a:pt x="135176" y="54368"/>
                          <a:pt x="75043" y="54413"/>
                          <a:pt x="14864" y="54413"/>
                        </a:cubicBezTo>
                        <a:cubicBezTo>
                          <a:pt x="1486" y="54413"/>
                          <a:pt x="0" y="52881"/>
                          <a:pt x="0" y="39188"/>
                        </a:cubicBezTo>
                        <a:cubicBezTo>
                          <a:pt x="0" y="30720"/>
                          <a:pt x="0" y="22207"/>
                          <a:pt x="0" y="13738"/>
                        </a:cubicBezTo>
                        <a:cubicBezTo>
                          <a:pt x="45" y="1892"/>
                          <a:pt x="1802" y="135"/>
                          <a:pt x="13918" y="90"/>
                        </a:cubicBezTo>
                        <a:cubicBezTo>
                          <a:pt x="15765" y="90"/>
                          <a:pt x="17612" y="45"/>
                          <a:pt x="19504" y="0"/>
                        </a:cubicBezTo>
                        <a:cubicBezTo>
                          <a:pt x="88961" y="0"/>
                          <a:pt x="158374" y="0"/>
                          <a:pt x="227831" y="0"/>
                        </a:cubicBezTo>
                        <a:cubicBezTo>
                          <a:pt x="259812" y="0"/>
                          <a:pt x="291748" y="45"/>
                          <a:pt x="323684" y="90"/>
                        </a:cubicBezTo>
                        <a:close/>
                      </a:path>
                    </a:pathLst>
                  </a:custGeom>
                  <a:solidFill>
                    <a:srgbClr val="364A58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</p:grp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DA77D0DE-0CE1-4603-8E57-CA48DF6443FE}"/>
                  </a:ext>
                </a:extLst>
              </p:cNvPr>
              <p:cNvGrpSpPr/>
              <p:nvPr/>
            </p:nvGrpSpPr>
            <p:grpSpPr>
              <a:xfrm>
                <a:off x="2232131" y="2121189"/>
                <a:ext cx="452549" cy="463764"/>
                <a:chOff x="1564097" y="1972736"/>
                <a:chExt cx="1237981" cy="1237980"/>
              </a:xfrm>
            </p:grpSpPr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22AA76B2-0FED-4DC9-98E9-0373C6E5C7EE}"/>
                    </a:ext>
                  </a:extLst>
                </p:cNvPr>
                <p:cNvSpPr/>
                <p:nvPr/>
              </p:nvSpPr>
              <p:spPr>
                <a:xfrm>
                  <a:off x="1564097" y="1972736"/>
                  <a:ext cx="1237981" cy="12379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0 w 1237981"/>
                    <a:gd name="connsiteY2" fmla="*/ 618991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1" y="1237981"/>
                      </a:cubicBezTo>
                      <a:cubicBezTo>
                        <a:pt x="277132" y="1237981"/>
                        <a:pt x="0" y="960849"/>
                        <a:pt x="0" y="618991"/>
                      </a:cubicBezTo>
                      <a:cubicBezTo>
                        <a:pt x="0" y="277132"/>
                        <a:pt x="277131" y="0"/>
                        <a:pt x="618991" y="0"/>
                      </a:cubicBezTo>
                      <a:cubicBezTo>
                        <a:pt x="960850" y="0"/>
                        <a:pt x="1237981" y="277132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grpSp>
              <p:nvGrpSpPr>
                <p:cNvPr id="115" name="Graphic 3">
                  <a:extLst>
                    <a:ext uri="{FF2B5EF4-FFF2-40B4-BE49-F238E27FC236}">
                      <a16:creationId xmlns:a16="http://schemas.microsoft.com/office/drawing/2014/main" id="{B69E352C-6D1B-43BB-8F16-4470AB4E06CF}"/>
                    </a:ext>
                  </a:extLst>
                </p:cNvPr>
                <p:cNvGrpSpPr/>
                <p:nvPr/>
              </p:nvGrpSpPr>
              <p:grpSpPr>
                <a:xfrm>
                  <a:off x="2350564" y="2605645"/>
                  <a:ext cx="159749" cy="327624"/>
                  <a:chOff x="2350564" y="2605645"/>
                  <a:chExt cx="159749" cy="327624"/>
                </a:xfrm>
              </p:grpSpPr>
              <p:sp>
                <p:nvSpPr>
                  <p:cNvPr id="134" name="Freeform: Shape 133">
                    <a:extLst>
                      <a:ext uri="{FF2B5EF4-FFF2-40B4-BE49-F238E27FC236}">
                        <a16:creationId xmlns:a16="http://schemas.microsoft.com/office/drawing/2014/main" id="{F085A675-90CC-4668-94D7-13A94ABA8298}"/>
                      </a:ext>
                    </a:extLst>
                  </p:cNvPr>
                  <p:cNvSpPr/>
                  <p:nvPr/>
                </p:nvSpPr>
                <p:spPr>
                  <a:xfrm>
                    <a:off x="2350564" y="2663932"/>
                    <a:ext cx="159749" cy="267278"/>
                  </a:xfrm>
                  <a:custGeom>
                    <a:avLst/>
                    <a:gdLst>
                      <a:gd name="connsiteX0" fmla="*/ 159631 w 159749"/>
                      <a:gd name="connsiteY0" fmla="*/ 228777 h 267278"/>
                      <a:gd name="connsiteX1" fmla="*/ 159271 w 159749"/>
                      <a:gd name="connsiteY1" fmla="*/ 177833 h 267278"/>
                      <a:gd name="connsiteX2" fmla="*/ 158595 w 159749"/>
                      <a:gd name="connsiteY2" fmla="*/ 98421 h 267278"/>
                      <a:gd name="connsiteX3" fmla="*/ 145037 w 159749"/>
                      <a:gd name="connsiteY3" fmla="*/ 44728 h 267278"/>
                      <a:gd name="connsiteX4" fmla="*/ 125353 w 159749"/>
                      <a:gd name="connsiteY4" fmla="*/ 13198 h 267278"/>
                      <a:gd name="connsiteX5" fmla="*/ 126839 w 159749"/>
                      <a:gd name="connsiteY5" fmla="*/ 0 h 267278"/>
                      <a:gd name="connsiteX6" fmla="*/ 31346 w 159749"/>
                      <a:gd name="connsiteY6" fmla="*/ 0 h 267278"/>
                      <a:gd name="connsiteX7" fmla="*/ 26211 w 159749"/>
                      <a:gd name="connsiteY7" fmla="*/ 25360 h 267278"/>
                      <a:gd name="connsiteX8" fmla="*/ 5852 w 159749"/>
                      <a:gd name="connsiteY8" fmla="*/ 57836 h 267278"/>
                      <a:gd name="connsiteX9" fmla="*/ 2203 w 159749"/>
                      <a:gd name="connsiteY9" fmla="*/ 98195 h 267278"/>
                      <a:gd name="connsiteX10" fmla="*/ 356 w 159749"/>
                      <a:gd name="connsiteY10" fmla="*/ 103826 h 267278"/>
                      <a:gd name="connsiteX11" fmla="*/ 492 w 159749"/>
                      <a:gd name="connsiteY11" fmla="*/ 239227 h 267278"/>
                      <a:gd name="connsiteX12" fmla="*/ 12068 w 159749"/>
                      <a:gd name="connsiteY12" fmla="*/ 259272 h 267278"/>
                      <a:gd name="connsiteX13" fmla="*/ 48823 w 159749"/>
                      <a:gd name="connsiteY13" fmla="*/ 266118 h 267278"/>
                      <a:gd name="connsiteX14" fmla="*/ 121118 w 159749"/>
                      <a:gd name="connsiteY14" fmla="*/ 267199 h 267278"/>
                      <a:gd name="connsiteX15" fmla="*/ 159631 w 159749"/>
                      <a:gd name="connsiteY15" fmla="*/ 228777 h 2672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59749" h="267278">
                        <a:moveTo>
                          <a:pt x="159631" y="228777"/>
                        </a:moveTo>
                        <a:cubicBezTo>
                          <a:pt x="157919" y="211976"/>
                          <a:pt x="159360" y="194814"/>
                          <a:pt x="159271" y="177833"/>
                        </a:cubicBezTo>
                        <a:cubicBezTo>
                          <a:pt x="159090" y="151347"/>
                          <a:pt x="158820" y="124906"/>
                          <a:pt x="158595" y="98421"/>
                        </a:cubicBezTo>
                        <a:cubicBezTo>
                          <a:pt x="161703" y="78601"/>
                          <a:pt x="154316" y="61259"/>
                          <a:pt x="145037" y="44728"/>
                        </a:cubicBezTo>
                        <a:cubicBezTo>
                          <a:pt x="138956" y="33963"/>
                          <a:pt x="129452" y="25270"/>
                          <a:pt x="125353" y="13198"/>
                        </a:cubicBezTo>
                        <a:cubicBezTo>
                          <a:pt x="125668" y="8784"/>
                          <a:pt x="122830" y="4009"/>
                          <a:pt x="126839" y="0"/>
                        </a:cubicBezTo>
                        <a:cubicBezTo>
                          <a:pt x="94993" y="0"/>
                          <a:pt x="63192" y="0"/>
                          <a:pt x="31346" y="0"/>
                        </a:cubicBezTo>
                        <a:cubicBezTo>
                          <a:pt x="35085" y="9549"/>
                          <a:pt x="31437" y="17927"/>
                          <a:pt x="26211" y="25360"/>
                        </a:cubicBezTo>
                        <a:cubicBezTo>
                          <a:pt x="18869" y="35855"/>
                          <a:pt x="10897" y="45945"/>
                          <a:pt x="5852" y="57836"/>
                        </a:cubicBezTo>
                        <a:cubicBezTo>
                          <a:pt x="356" y="70809"/>
                          <a:pt x="-2121" y="84232"/>
                          <a:pt x="2203" y="98195"/>
                        </a:cubicBezTo>
                        <a:cubicBezTo>
                          <a:pt x="1573" y="100087"/>
                          <a:pt x="356" y="101934"/>
                          <a:pt x="356" y="103826"/>
                        </a:cubicBezTo>
                        <a:cubicBezTo>
                          <a:pt x="266" y="148960"/>
                          <a:pt x="131" y="194093"/>
                          <a:pt x="492" y="239227"/>
                        </a:cubicBezTo>
                        <a:cubicBezTo>
                          <a:pt x="581" y="247425"/>
                          <a:pt x="5041" y="253776"/>
                          <a:pt x="12068" y="259272"/>
                        </a:cubicBezTo>
                        <a:cubicBezTo>
                          <a:pt x="23509" y="268235"/>
                          <a:pt x="35941" y="267334"/>
                          <a:pt x="48823" y="266118"/>
                        </a:cubicBezTo>
                        <a:cubicBezTo>
                          <a:pt x="72922" y="266343"/>
                          <a:pt x="97110" y="265307"/>
                          <a:pt x="121118" y="267199"/>
                        </a:cubicBezTo>
                        <a:cubicBezTo>
                          <a:pt x="140397" y="268731"/>
                          <a:pt x="161523" y="247740"/>
                          <a:pt x="159631" y="228777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E35603A3-E2AA-4558-B369-62D3CA0E29DC}"/>
                      </a:ext>
                    </a:extLst>
                  </p:cNvPr>
                  <p:cNvSpPr/>
                  <p:nvPr/>
                </p:nvSpPr>
                <p:spPr>
                  <a:xfrm>
                    <a:off x="2359974" y="2605645"/>
                    <a:ext cx="140086" cy="58286"/>
                  </a:xfrm>
                  <a:custGeom>
                    <a:avLst/>
                    <a:gdLst>
                      <a:gd name="connsiteX0" fmla="*/ 114501 w 140086"/>
                      <a:gd name="connsiteY0" fmla="*/ 58286 h 58286"/>
                      <a:gd name="connsiteX1" fmla="*/ 25540 w 140086"/>
                      <a:gd name="connsiteY1" fmla="*/ 58286 h 58286"/>
                      <a:gd name="connsiteX2" fmla="*/ 0 w 140086"/>
                      <a:gd name="connsiteY2" fmla="*/ 32747 h 58286"/>
                      <a:gd name="connsiteX3" fmla="*/ 0 w 140086"/>
                      <a:gd name="connsiteY3" fmla="*/ 25540 h 58286"/>
                      <a:gd name="connsiteX4" fmla="*/ 25540 w 140086"/>
                      <a:gd name="connsiteY4" fmla="*/ 0 h 58286"/>
                      <a:gd name="connsiteX5" fmla="*/ 114546 w 140086"/>
                      <a:gd name="connsiteY5" fmla="*/ 0 h 58286"/>
                      <a:gd name="connsiteX6" fmla="*/ 140086 w 140086"/>
                      <a:gd name="connsiteY6" fmla="*/ 25540 h 58286"/>
                      <a:gd name="connsiteX7" fmla="*/ 140086 w 140086"/>
                      <a:gd name="connsiteY7" fmla="*/ 32747 h 58286"/>
                      <a:gd name="connsiteX8" fmla="*/ 114501 w 140086"/>
                      <a:gd name="connsiteY8" fmla="*/ 58286 h 5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0086" h="58286">
                        <a:moveTo>
                          <a:pt x="114501" y="58286"/>
                        </a:moveTo>
                        <a:lnTo>
                          <a:pt x="25540" y="58286"/>
                        </a:lnTo>
                        <a:cubicBezTo>
                          <a:pt x="11486" y="58286"/>
                          <a:pt x="0" y="46800"/>
                          <a:pt x="0" y="32747"/>
                        </a:cubicBezTo>
                        <a:lnTo>
                          <a:pt x="0" y="25540"/>
                        </a:lnTo>
                        <a:cubicBezTo>
                          <a:pt x="0" y="11486"/>
                          <a:pt x="11486" y="0"/>
                          <a:pt x="25540" y="0"/>
                        </a:cubicBezTo>
                        <a:lnTo>
                          <a:pt x="114546" y="0"/>
                        </a:lnTo>
                        <a:cubicBezTo>
                          <a:pt x="128600" y="0"/>
                          <a:pt x="140086" y="11486"/>
                          <a:pt x="140086" y="25540"/>
                        </a:cubicBezTo>
                        <a:lnTo>
                          <a:pt x="140086" y="32747"/>
                        </a:lnTo>
                        <a:cubicBezTo>
                          <a:pt x="140041" y="46800"/>
                          <a:pt x="128555" y="58286"/>
                          <a:pt x="114501" y="58286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50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FE786FF9-20D1-4D10-ABA6-F09D980080CB}"/>
                      </a:ext>
                    </a:extLst>
                  </p:cNvPr>
                  <p:cNvSpPr/>
                  <p:nvPr/>
                </p:nvSpPr>
                <p:spPr>
                  <a:xfrm>
                    <a:off x="2379347" y="2764326"/>
                    <a:ext cx="130966" cy="168943"/>
                  </a:xfrm>
                  <a:custGeom>
                    <a:avLst/>
                    <a:gdLst>
                      <a:gd name="connsiteX0" fmla="*/ 129812 w 130966"/>
                      <a:gd name="connsiteY0" fmla="*/ 45 h 168943"/>
                      <a:gd name="connsiteX1" fmla="*/ 130487 w 130966"/>
                      <a:gd name="connsiteY1" fmla="*/ 79457 h 168943"/>
                      <a:gd name="connsiteX2" fmla="*/ 130848 w 130966"/>
                      <a:gd name="connsiteY2" fmla="*/ 130401 h 168943"/>
                      <a:gd name="connsiteX3" fmla="*/ 92290 w 130966"/>
                      <a:gd name="connsiteY3" fmla="*/ 168869 h 168943"/>
                      <a:gd name="connsiteX4" fmla="*/ 19995 w 130966"/>
                      <a:gd name="connsiteY4" fmla="*/ 167788 h 168943"/>
                      <a:gd name="connsiteX5" fmla="*/ 131 w 130966"/>
                      <a:gd name="connsiteY5" fmla="*/ 123735 h 168943"/>
                      <a:gd name="connsiteX6" fmla="*/ 446 w 130966"/>
                      <a:gd name="connsiteY6" fmla="*/ 56395 h 168943"/>
                      <a:gd name="connsiteX7" fmla="*/ 1167 w 130966"/>
                      <a:gd name="connsiteY7" fmla="*/ 1396 h 168943"/>
                      <a:gd name="connsiteX8" fmla="*/ 2518 w 130966"/>
                      <a:gd name="connsiteY8" fmla="*/ 0 h 168943"/>
                      <a:gd name="connsiteX9" fmla="*/ 129812 w 130966"/>
                      <a:gd name="connsiteY9" fmla="*/ 45 h 168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0966" h="168943">
                        <a:moveTo>
                          <a:pt x="129812" y="45"/>
                        </a:moveTo>
                        <a:cubicBezTo>
                          <a:pt x="130037" y="26531"/>
                          <a:pt x="130307" y="52971"/>
                          <a:pt x="130487" y="79457"/>
                        </a:cubicBezTo>
                        <a:cubicBezTo>
                          <a:pt x="130577" y="96438"/>
                          <a:pt x="129181" y="113555"/>
                          <a:pt x="130848" y="130401"/>
                        </a:cubicBezTo>
                        <a:cubicBezTo>
                          <a:pt x="132740" y="149365"/>
                          <a:pt x="111614" y="170355"/>
                          <a:pt x="92290" y="168869"/>
                        </a:cubicBezTo>
                        <a:cubicBezTo>
                          <a:pt x="68327" y="166977"/>
                          <a:pt x="44094" y="168013"/>
                          <a:pt x="19995" y="167788"/>
                        </a:cubicBezTo>
                        <a:cubicBezTo>
                          <a:pt x="2248" y="158103"/>
                          <a:pt x="-725" y="142338"/>
                          <a:pt x="131" y="123735"/>
                        </a:cubicBezTo>
                        <a:cubicBezTo>
                          <a:pt x="1212" y="101348"/>
                          <a:pt x="221" y="78826"/>
                          <a:pt x="446" y="56395"/>
                        </a:cubicBezTo>
                        <a:cubicBezTo>
                          <a:pt x="626" y="38062"/>
                          <a:pt x="-590" y="19729"/>
                          <a:pt x="1167" y="1396"/>
                        </a:cubicBezTo>
                        <a:cubicBezTo>
                          <a:pt x="1618" y="946"/>
                          <a:pt x="2068" y="450"/>
                          <a:pt x="2518" y="0"/>
                        </a:cubicBezTo>
                        <a:cubicBezTo>
                          <a:pt x="44950" y="1216"/>
                          <a:pt x="87381" y="1171"/>
                          <a:pt x="129812" y="4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68A0BD39-D94A-46F0-8337-CD96F6E38FBF}"/>
                      </a:ext>
                    </a:extLst>
                  </p:cNvPr>
                  <p:cNvSpPr/>
                  <p:nvPr/>
                </p:nvSpPr>
                <p:spPr>
                  <a:xfrm>
                    <a:off x="2350802" y="2762172"/>
                    <a:ext cx="48585" cy="168651"/>
                  </a:xfrm>
                  <a:custGeom>
                    <a:avLst/>
                    <a:gdLst>
                      <a:gd name="connsiteX0" fmla="*/ 29757 w 48585"/>
                      <a:gd name="connsiteY0" fmla="*/ 1531 h 168651"/>
                      <a:gd name="connsiteX1" fmla="*/ 29037 w 48585"/>
                      <a:gd name="connsiteY1" fmla="*/ 56530 h 168651"/>
                      <a:gd name="connsiteX2" fmla="*/ 28721 w 48585"/>
                      <a:gd name="connsiteY2" fmla="*/ 123870 h 168651"/>
                      <a:gd name="connsiteX3" fmla="*/ 48586 w 48585"/>
                      <a:gd name="connsiteY3" fmla="*/ 167923 h 168651"/>
                      <a:gd name="connsiteX4" fmla="*/ 11830 w 48585"/>
                      <a:gd name="connsiteY4" fmla="*/ 161076 h 168651"/>
                      <a:gd name="connsiteX5" fmla="*/ 254 w 48585"/>
                      <a:gd name="connsiteY5" fmla="*/ 141032 h 168651"/>
                      <a:gd name="connsiteX6" fmla="*/ 119 w 48585"/>
                      <a:gd name="connsiteY6" fmla="*/ 5630 h 168651"/>
                      <a:gd name="connsiteX7" fmla="*/ 1965 w 48585"/>
                      <a:gd name="connsiteY7" fmla="*/ 0 h 168651"/>
                      <a:gd name="connsiteX8" fmla="*/ 29757 w 48585"/>
                      <a:gd name="connsiteY8" fmla="*/ 1531 h 168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8585" h="168651">
                        <a:moveTo>
                          <a:pt x="29757" y="1531"/>
                        </a:moveTo>
                        <a:cubicBezTo>
                          <a:pt x="28001" y="19864"/>
                          <a:pt x="29217" y="38197"/>
                          <a:pt x="29037" y="56530"/>
                        </a:cubicBezTo>
                        <a:cubicBezTo>
                          <a:pt x="28811" y="78962"/>
                          <a:pt x="29802" y="101483"/>
                          <a:pt x="28721" y="123870"/>
                        </a:cubicBezTo>
                        <a:cubicBezTo>
                          <a:pt x="27821" y="142473"/>
                          <a:pt x="30838" y="158193"/>
                          <a:pt x="48586" y="167923"/>
                        </a:cubicBezTo>
                        <a:cubicBezTo>
                          <a:pt x="35703" y="169094"/>
                          <a:pt x="23316" y="169995"/>
                          <a:pt x="11830" y="161076"/>
                        </a:cubicBezTo>
                        <a:cubicBezTo>
                          <a:pt x="4803" y="155581"/>
                          <a:pt x="344" y="149275"/>
                          <a:pt x="254" y="141032"/>
                        </a:cubicBezTo>
                        <a:cubicBezTo>
                          <a:pt x="-152" y="95898"/>
                          <a:pt x="29" y="50764"/>
                          <a:pt x="119" y="5630"/>
                        </a:cubicBezTo>
                        <a:cubicBezTo>
                          <a:pt x="119" y="3739"/>
                          <a:pt x="1335" y="1847"/>
                          <a:pt x="1965" y="0"/>
                        </a:cubicBezTo>
                        <a:cubicBezTo>
                          <a:pt x="11244" y="495"/>
                          <a:pt x="20478" y="991"/>
                          <a:pt x="29757" y="153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658B0EBB-6448-4D7C-A2F1-BCA653E284D7}"/>
                      </a:ext>
                    </a:extLst>
                  </p:cNvPr>
                  <p:cNvSpPr/>
                  <p:nvPr/>
                </p:nvSpPr>
                <p:spPr>
                  <a:xfrm>
                    <a:off x="2350564" y="2663932"/>
                    <a:ext cx="126839" cy="99771"/>
                  </a:xfrm>
                  <a:custGeom>
                    <a:avLst/>
                    <a:gdLst>
                      <a:gd name="connsiteX0" fmla="*/ 29995 w 126839"/>
                      <a:gd name="connsiteY0" fmla="*/ 99772 h 99771"/>
                      <a:gd name="connsiteX1" fmla="*/ 2203 w 126839"/>
                      <a:gd name="connsiteY1" fmla="*/ 98195 h 99771"/>
                      <a:gd name="connsiteX2" fmla="*/ 5852 w 126839"/>
                      <a:gd name="connsiteY2" fmla="*/ 57836 h 99771"/>
                      <a:gd name="connsiteX3" fmla="*/ 26211 w 126839"/>
                      <a:gd name="connsiteY3" fmla="*/ 25360 h 99771"/>
                      <a:gd name="connsiteX4" fmla="*/ 31346 w 126839"/>
                      <a:gd name="connsiteY4" fmla="*/ 0 h 99771"/>
                      <a:gd name="connsiteX5" fmla="*/ 126839 w 126839"/>
                      <a:gd name="connsiteY5" fmla="*/ 0 h 99771"/>
                      <a:gd name="connsiteX6" fmla="*/ 125353 w 126839"/>
                      <a:gd name="connsiteY6" fmla="*/ 13198 h 99771"/>
                      <a:gd name="connsiteX7" fmla="*/ 88867 w 126839"/>
                      <a:gd name="connsiteY7" fmla="*/ 13738 h 99771"/>
                      <a:gd name="connsiteX8" fmla="*/ 52787 w 126839"/>
                      <a:gd name="connsiteY8" fmla="*/ 29864 h 99771"/>
                      <a:gd name="connsiteX9" fmla="*/ 29410 w 126839"/>
                      <a:gd name="connsiteY9" fmla="*/ 85763 h 99771"/>
                      <a:gd name="connsiteX10" fmla="*/ 31346 w 126839"/>
                      <a:gd name="connsiteY10" fmla="*/ 98375 h 99771"/>
                      <a:gd name="connsiteX11" fmla="*/ 29995 w 126839"/>
                      <a:gd name="connsiteY11" fmla="*/ 99772 h 99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6839" h="99771">
                        <a:moveTo>
                          <a:pt x="29995" y="99772"/>
                        </a:moveTo>
                        <a:cubicBezTo>
                          <a:pt x="20716" y="99231"/>
                          <a:pt x="11437" y="98736"/>
                          <a:pt x="2203" y="98195"/>
                        </a:cubicBezTo>
                        <a:cubicBezTo>
                          <a:pt x="-2121" y="84232"/>
                          <a:pt x="356" y="70809"/>
                          <a:pt x="5852" y="57836"/>
                        </a:cubicBezTo>
                        <a:cubicBezTo>
                          <a:pt x="10897" y="45945"/>
                          <a:pt x="18869" y="35855"/>
                          <a:pt x="26211" y="25360"/>
                        </a:cubicBezTo>
                        <a:cubicBezTo>
                          <a:pt x="31437" y="17927"/>
                          <a:pt x="35085" y="9549"/>
                          <a:pt x="31346" y="0"/>
                        </a:cubicBezTo>
                        <a:cubicBezTo>
                          <a:pt x="63192" y="0"/>
                          <a:pt x="94993" y="0"/>
                          <a:pt x="126839" y="0"/>
                        </a:cubicBezTo>
                        <a:cubicBezTo>
                          <a:pt x="122830" y="4009"/>
                          <a:pt x="125668" y="8784"/>
                          <a:pt x="125353" y="13198"/>
                        </a:cubicBezTo>
                        <a:cubicBezTo>
                          <a:pt x="113191" y="13423"/>
                          <a:pt x="100984" y="14369"/>
                          <a:pt x="88867" y="13738"/>
                        </a:cubicBezTo>
                        <a:cubicBezTo>
                          <a:pt x="73823" y="12973"/>
                          <a:pt x="62517" y="15765"/>
                          <a:pt x="52787" y="29864"/>
                        </a:cubicBezTo>
                        <a:cubicBezTo>
                          <a:pt x="40806" y="47251"/>
                          <a:pt x="31076" y="64593"/>
                          <a:pt x="29410" y="85763"/>
                        </a:cubicBezTo>
                        <a:cubicBezTo>
                          <a:pt x="29094" y="89997"/>
                          <a:pt x="27923" y="94637"/>
                          <a:pt x="31346" y="98375"/>
                        </a:cubicBezTo>
                        <a:cubicBezTo>
                          <a:pt x="30896" y="98826"/>
                          <a:pt x="30445" y="99321"/>
                          <a:pt x="29995" y="99772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</p:grpSp>
            <p:grpSp>
              <p:nvGrpSpPr>
                <p:cNvPr id="116" name="Graphic 3">
                  <a:extLst>
                    <a:ext uri="{FF2B5EF4-FFF2-40B4-BE49-F238E27FC236}">
                      <a16:creationId xmlns:a16="http://schemas.microsoft.com/office/drawing/2014/main" id="{CBD9FC3C-AA1D-4F8C-9B3F-31C1BB365D52}"/>
                    </a:ext>
                  </a:extLst>
                </p:cNvPr>
                <p:cNvGrpSpPr/>
                <p:nvPr/>
              </p:nvGrpSpPr>
              <p:grpSpPr>
                <a:xfrm>
                  <a:off x="1714792" y="2233623"/>
                  <a:ext cx="900180" cy="639533"/>
                  <a:chOff x="1714792" y="2233623"/>
                  <a:chExt cx="900180" cy="639533"/>
                </a:xfrm>
              </p:grpSpPr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0EE01C0E-8476-44DA-834D-E13A12D660BD}"/>
                      </a:ext>
                    </a:extLst>
                  </p:cNvPr>
                  <p:cNvSpPr/>
                  <p:nvPr/>
                </p:nvSpPr>
                <p:spPr>
                  <a:xfrm rot="3383172">
                    <a:off x="2427660" y="2293243"/>
                    <a:ext cx="117700" cy="129547"/>
                  </a:xfrm>
                  <a:custGeom>
                    <a:avLst/>
                    <a:gdLst>
                      <a:gd name="connsiteX0" fmla="*/ 0 w 117700"/>
                      <a:gd name="connsiteY0" fmla="*/ 0 h 129547"/>
                      <a:gd name="connsiteX1" fmla="*/ 117701 w 117700"/>
                      <a:gd name="connsiteY1" fmla="*/ 0 h 129547"/>
                      <a:gd name="connsiteX2" fmla="*/ 117701 w 117700"/>
                      <a:gd name="connsiteY2" fmla="*/ 129548 h 129547"/>
                      <a:gd name="connsiteX3" fmla="*/ 0 w 117700"/>
                      <a:gd name="connsiteY3" fmla="*/ 129548 h 129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700" h="129547">
                        <a:moveTo>
                          <a:pt x="0" y="0"/>
                        </a:moveTo>
                        <a:lnTo>
                          <a:pt x="117701" y="0"/>
                        </a:lnTo>
                        <a:lnTo>
                          <a:pt x="117701" y="129548"/>
                        </a:lnTo>
                        <a:lnTo>
                          <a:pt x="0" y="129548"/>
                        </a:lnTo>
                        <a:close/>
                      </a:path>
                    </a:pathLst>
                  </a:custGeom>
                  <a:solidFill>
                    <a:srgbClr val="E2E2E2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18" name="Freeform: Shape 117">
                    <a:extLst>
                      <a:ext uri="{FF2B5EF4-FFF2-40B4-BE49-F238E27FC236}">
                        <a16:creationId xmlns:a16="http://schemas.microsoft.com/office/drawing/2014/main" id="{8B5D781A-10EE-4978-A8E4-481EB3F3DFD7}"/>
                      </a:ext>
                    </a:extLst>
                  </p:cNvPr>
                  <p:cNvSpPr/>
                  <p:nvPr/>
                </p:nvSpPr>
                <p:spPr>
                  <a:xfrm>
                    <a:off x="1959603" y="2322861"/>
                    <a:ext cx="504107" cy="427545"/>
                  </a:xfrm>
                  <a:custGeom>
                    <a:avLst/>
                    <a:gdLst>
                      <a:gd name="connsiteX0" fmla="*/ 186414 w 504107"/>
                      <a:gd name="connsiteY0" fmla="*/ 389178 h 427545"/>
                      <a:gd name="connsiteX1" fmla="*/ 234115 w 504107"/>
                      <a:gd name="connsiteY1" fmla="*/ 357422 h 427545"/>
                      <a:gd name="connsiteX2" fmla="*/ 252898 w 504107"/>
                      <a:gd name="connsiteY2" fmla="*/ 345080 h 427545"/>
                      <a:gd name="connsiteX3" fmla="*/ 300510 w 504107"/>
                      <a:gd name="connsiteY3" fmla="*/ 313324 h 427545"/>
                      <a:gd name="connsiteX4" fmla="*/ 320554 w 504107"/>
                      <a:gd name="connsiteY4" fmla="*/ 299676 h 427545"/>
                      <a:gd name="connsiteX5" fmla="*/ 342941 w 504107"/>
                      <a:gd name="connsiteY5" fmla="*/ 285127 h 427545"/>
                      <a:gd name="connsiteX6" fmla="*/ 367039 w 504107"/>
                      <a:gd name="connsiteY6" fmla="*/ 268911 h 427545"/>
                      <a:gd name="connsiteX7" fmla="*/ 385417 w 504107"/>
                      <a:gd name="connsiteY7" fmla="*/ 256614 h 427545"/>
                      <a:gd name="connsiteX8" fmla="*/ 387083 w 504107"/>
                      <a:gd name="connsiteY8" fmla="*/ 255713 h 427545"/>
                      <a:gd name="connsiteX9" fmla="*/ 433479 w 504107"/>
                      <a:gd name="connsiteY9" fmla="*/ 224588 h 427545"/>
                      <a:gd name="connsiteX10" fmla="*/ 453388 w 504107"/>
                      <a:gd name="connsiteY10" fmla="*/ 211570 h 427545"/>
                      <a:gd name="connsiteX11" fmla="*/ 480864 w 504107"/>
                      <a:gd name="connsiteY11" fmla="*/ 193418 h 427545"/>
                      <a:gd name="connsiteX12" fmla="*/ 504107 w 504107"/>
                      <a:gd name="connsiteY12" fmla="*/ 180400 h 427545"/>
                      <a:gd name="connsiteX13" fmla="*/ 384156 w 504107"/>
                      <a:gd name="connsiteY13" fmla="*/ 0 h 427545"/>
                      <a:gd name="connsiteX14" fmla="*/ 224205 w 504107"/>
                      <a:gd name="connsiteY14" fmla="*/ 106348 h 427545"/>
                      <a:gd name="connsiteX15" fmla="*/ 23671 w 504107"/>
                      <a:gd name="connsiteY15" fmla="*/ 239587 h 427545"/>
                      <a:gd name="connsiteX16" fmla="*/ 4167 w 504107"/>
                      <a:gd name="connsiteY16" fmla="*/ 304045 h 427545"/>
                      <a:gd name="connsiteX17" fmla="*/ 19257 w 504107"/>
                      <a:gd name="connsiteY17" fmla="*/ 326071 h 427545"/>
                      <a:gd name="connsiteX18" fmla="*/ 75696 w 504107"/>
                      <a:gd name="connsiteY18" fmla="*/ 411429 h 427545"/>
                      <a:gd name="connsiteX19" fmla="*/ 142361 w 504107"/>
                      <a:gd name="connsiteY19" fmla="*/ 418591 h 427545"/>
                      <a:gd name="connsiteX20" fmla="*/ 167721 w 504107"/>
                      <a:gd name="connsiteY20" fmla="*/ 401610 h 427545"/>
                      <a:gd name="connsiteX21" fmla="*/ 186414 w 504107"/>
                      <a:gd name="connsiteY21" fmla="*/ 389178 h 427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04107" h="427545">
                        <a:moveTo>
                          <a:pt x="186414" y="389178"/>
                        </a:moveTo>
                        <a:cubicBezTo>
                          <a:pt x="202314" y="378592"/>
                          <a:pt x="218215" y="368007"/>
                          <a:pt x="234115" y="357422"/>
                        </a:cubicBezTo>
                        <a:cubicBezTo>
                          <a:pt x="240376" y="353323"/>
                          <a:pt x="246637" y="349179"/>
                          <a:pt x="252898" y="345080"/>
                        </a:cubicBezTo>
                        <a:cubicBezTo>
                          <a:pt x="268754" y="334494"/>
                          <a:pt x="284654" y="323909"/>
                          <a:pt x="300510" y="313324"/>
                        </a:cubicBezTo>
                        <a:cubicBezTo>
                          <a:pt x="307176" y="308775"/>
                          <a:pt x="313887" y="304225"/>
                          <a:pt x="320554" y="299676"/>
                        </a:cubicBezTo>
                        <a:cubicBezTo>
                          <a:pt x="328031" y="294811"/>
                          <a:pt x="335463" y="289991"/>
                          <a:pt x="342941" y="285127"/>
                        </a:cubicBezTo>
                        <a:cubicBezTo>
                          <a:pt x="350959" y="279721"/>
                          <a:pt x="359021" y="274316"/>
                          <a:pt x="367039" y="268911"/>
                        </a:cubicBezTo>
                        <a:cubicBezTo>
                          <a:pt x="373165" y="264812"/>
                          <a:pt x="379291" y="260713"/>
                          <a:pt x="385417" y="256614"/>
                        </a:cubicBezTo>
                        <a:cubicBezTo>
                          <a:pt x="386047" y="256434"/>
                          <a:pt x="386588" y="256118"/>
                          <a:pt x="387083" y="255713"/>
                        </a:cubicBezTo>
                        <a:cubicBezTo>
                          <a:pt x="402533" y="245353"/>
                          <a:pt x="418028" y="234993"/>
                          <a:pt x="433479" y="224588"/>
                        </a:cubicBezTo>
                        <a:cubicBezTo>
                          <a:pt x="440100" y="220264"/>
                          <a:pt x="446766" y="215939"/>
                          <a:pt x="453388" y="211570"/>
                        </a:cubicBezTo>
                        <a:cubicBezTo>
                          <a:pt x="462532" y="205534"/>
                          <a:pt x="471721" y="199499"/>
                          <a:pt x="480864" y="193418"/>
                        </a:cubicBezTo>
                        <a:cubicBezTo>
                          <a:pt x="488161" y="188283"/>
                          <a:pt x="495684" y="183553"/>
                          <a:pt x="504107" y="180400"/>
                        </a:cubicBezTo>
                        <a:cubicBezTo>
                          <a:pt x="464108" y="120267"/>
                          <a:pt x="424155" y="60133"/>
                          <a:pt x="384156" y="0"/>
                        </a:cubicBezTo>
                        <a:cubicBezTo>
                          <a:pt x="330824" y="35449"/>
                          <a:pt x="277537" y="70899"/>
                          <a:pt x="224205" y="106348"/>
                        </a:cubicBezTo>
                        <a:cubicBezTo>
                          <a:pt x="157361" y="150761"/>
                          <a:pt x="90471" y="195084"/>
                          <a:pt x="23671" y="239587"/>
                        </a:cubicBezTo>
                        <a:cubicBezTo>
                          <a:pt x="1960" y="254046"/>
                          <a:pt x="-5517" y="279361"/>
                          <a:pt x="4167" y="304045"/>
                        </a:cubicBezTo>
                        <a:cubicBezTo>
                          <a:pt x="9212" y="311387"/>
                          <a:pt x="14212" y="318729"/>
                          <a:pt x="19257" y="326071"/>
                        </a:cubicBezTo>
                        <a:cubicBezTo>
                          <a:pt x="38085" y="354539"/>
                          <a:pt x="56868" y="382961"/>
                          <a:pt x="75696" y="411429"/>
                        </a:cubicBezTo>
                        <a:cubicBezTo>
                          <a:pt x="94074" y="429897"/>
                          <a:pt x="120650" y="432780"/>
                          <a:pt x="142361" y="418591"/>
                        </a:cubicBezTo>
                        <a:cubicBezTo>
                          <a:pt x="150874" y="413006"/>
                          <a:pt x="159252" y="407285"/>
                          <a:pt x="167721" y="401610"/>
                        </a:cubicBezTo>
                        <a:cubicBezTo>
                          <a:pt x="173937" y="397421"/>
                          <a:pt x="180153" y="393277"/>
                          <a:pt x="186414" y="389178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grpSp>
                <p:nvGrpSpPr>
                  <p:cNvPr id="119" name="Graphic 3">
                    <a:extLst>
                      <a:ext uri="{FF2B5EF4-FFF2-40B4-BE49-F238E27FC236}">
                        <a16:creationId xmlns:a16="http://schemas.microsoft.com/office/drawing/2014/main" id="{E3F1F8E2-3B7C-4E03-9C50-277A9E7B35FE}"/>
                      </a:ext>
                    </a:extLst>
                  </p:cNvPr>
                  <p:cNvGrpSpPr/>
                  <p:nvPr/>
                </p:nvGrpSpPr>
                <p:grpSpPr>
                  <a:xfrm>
                    <a:off x="1978904" y="2388663"/>
                    <a:ext cx="461562" cy="361743"/>
                    <a:chOff x="1978904" y="2388663"/>
                    <a:chExt cx="461562" cy="361743"/>
                  </a:xfrm>
                </p:grpSpPr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FCECE86B-AF68-466B-A298-5A77BB000F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78904" y="2388663"/>
                      <a:ext cx="461562" cy="361743"/>
                    </a:xfrm>
                    <a:custGeom>
                      <a:avLst/>
                      <a:gdLst>
                        <a:gd name="connsiteX0" fmla="*/ 148419 w 461562"/>
                        <a:gd name="connsiteY0" fmla="*/ 335718 h 361743"/>
                        <a:gd name="connsiteX1" fmla="*/ 167112 w 461562"/>
                        <a:gd name="connsiteY1" fmla="*/ 323376 h 361743"/>
                        <a:gd name="connsiteX2" fmla="*/ 214813 w 461562"/>
                        <a:gd name="connsiteY2" fmla="*/ 291620 h 361743"/>
                        <a:gd name="connsiteX3" fmla="*/ 233597 w 461562"/>
                        <a:gd name="connsiteY3" fmla="*/ 279278 h 361743"/>
                        <a:gd name="connsiteX4" fmla="*/ 281208 w 461562"/>
                        <a:gd name="connsiteY4" fmla="*/ 247522 h 361743"/>
                        <a:gd name="connsiteX5" fmla="*/ 301252 w 461562"/>
                        <a:gd name="connsiteY5" fmla="*/ 233874 h 361743"/>
                        <a:gd name="connsiteX6" fmla="*/ 323639 w 461562"/>
                        <a:gd name="connsiteY6" fmla="*/ 219325 h 361743"/>
                        <a:gd name="connsiteX7" fmla="*/ 347738 w 461562"/>
                        <a:gd name="connsiteY7" fmla="*/ 203109 h 361743"/>
                        <a:gd name="connsiteX8" fmla="*/ 366115 w 461562"/>
                        <a:gd name="connsiteY8" fmla="*/ 190812 h 361743"/>
                        <a:gd name="connsiteX9" fmla="*/ 366566 w 461562"/>
                        <a:gd name="connsiteY9" fmla="*/ 188380 h 361743"/>
                        <a:gd name="connsiteX10" fmla="*/ 367782 w 461562"/>
                        <a:gd name="connsiteY10" fmla="*/ 189911 h 361743"/>
                        <a:gd name="connsiteX11" fmla="*/ 414177 w 461562"/>
                        <a:gd name="connsiteY11" fmla="*/ 158786 h 361743"/>
                        <a:gd name="connsiteX12" fmla="*/ 434086 w 461562"/>
                        <a:gd name="connsiteY12" fmla="*/ 145768 h 361743"/>
                        <a:gd name="connsiteX13" fmla="*/ 461563 w 461562"/>
                        <a:gd name="connsiteY13" fmla="*/ 127616 h 361743"/>
                        <a:gd name="connsiteX14" fmla="*/ 388592 w 461562"/>
                        <a:gd name="connsiteY14" fmla="*/ 17844 h 361743"/>
                        <a:gd name="connsiteX15" fmla="*/ 339134 w 461562"/>
                        <a:gd name="connsiteY15" fmla="*/ 7754 h 361743"/>
                        <a:gd name="connsiteX16" fmla="*/ 231074 w 461562"/>
                        <a:gd name="connsiteY16" fmla="*/ 79554 h 361743"/>
                        <a:gd name="connsiteX17" fmla="*/ 231074 w 461562"/>
                        <a:gd name="connsiteY17" fmla="*/ 79554 h 361743"/>
                        <a:gd name="connsiteX18" fmla="*/ 231074 w 461562"/>
                        <a:gd name="connsiteY18" fmla="*/ 79554 h 361743"/>
                        <a:gd name="connsiteX19" fmla="*/ 231074 w 461562"/>
                        <a:gd name="connsiteY19" fmla="*/ 79554 h 361743"/>
                        <a:gd name="connsiteX20" fmla="*/ 231074 w 461562"/>
                        <a:gd name="connsiteY20" fmla="*/ 79554 h 361743"/>
                        <a:gd name="connsiteX21" fmla="*/ 230804 w 461562"/>
                        <a:gd name="connsiteY21" fmla="*/ 79824 h 361743"/>
                        <a:gd name="connsiteX22" fmla="*/ 26981 w 461562"/>
                        <a:gd name="connsiteY22" fmla="*/ 215045 h 361743"/>
                        <a:gd name="connsiteX23" fmla="*/ 2432 w 461562"/>
                        <a:gd name="connsiteY23" fmla="*/ 251486 h 361743"/>
                        <a:gd name="connsiteX24" fmla="*/ 0 w 461562"/>
                        <a:gd name="connsiteY24" fmla="*/ 260269 h 361743"/>
                        <a:gd name="connsiteX25" fmla="*/ 56440 w 461562"/>
                        <a:gd name="connsiteY25" fmla="*/ 345627 h 361743"/>
                        <a:gd name="connsiteX26" fmla="*/ 123105 w 461562"/>
                        <a:gd name="connsiteY26" fmla="*/ 352789 h 361743"/>
                        <a:gd name="connsiteX27" fmla="*/ 148419 w 461562"/>
                        <a:gd name="connsiteY27" fmla="*/ 335718 h 3617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461562" h="361743">
                          <a:moveTo>
                            <a:pt x="148419" y="335718"/>
                          </a:moveTo>
                          <a:cubicBezTo>
                            <a:pt x="154635" y="331619"/>
                            <a:pt x="160851" y="327475"/>
                            <a:pt x="167112" y="323376"/>
                          </a:cubicBezTo>
                          <a:cubicBezTo>
                            <a:pt x="183013" y="312790"/>
                            <a:pt x="198913" y="302205"/>
                            <a:pt x="214813" y="291620"/>
                          </a:cubicBezTo>
                          <a:cubicBezTo>
                            <a:pt x="221075" y="287521"/>
                            <a:pt x="227336" y="283377"/>
                            <a:pt x="233597" y="279278"/>
                          </a:cubicBezTo>
                          <a:cubicBezTo>
                            <a:pt x="249452" y="268693"/>
                            <a:pt x="265352" y="258107"/>
                            <a:pt x="281208" y="247522"/>
                          </a:cubicBezTo>
                          <a:cubicBezTo>
                            <a:pt x="287874" y="242973"/>
                            <a:pt x="294586" y="238423"/>
                            <a:pt x="301252" y="233874"/>
                          </a:cubicBezTo>
                          <a:cubicBezTo>
                            <a:pt x="308730" y="229009"/>
                            <a:pt x="316162" y="224189"/>
                            <a:pt x="323639" y="219325"/>
                          </a:cubicBezTo>
                          <a:cubicBezTo>
                            <a:pt x="331657" y="213919"/>
                            <a:pt x="339720" y="208514"/>
                            <a:pt x="347738" y="203109"/>
                          </a:cubicBezTo>
                          <a:cubicBezTo>
                            <a:pt x="353863" y="199010"/>
                            <a:pt x="359989" y="194911"/>
                            <a:pt x="366115" y="190812"/>
                          </a:cubicBezTo>
                          <a:cubicBezTo>
                            <a:pt x="366250" y="190001"/>
                            <a:pt x="366431" y="189190"/>
                            <a:pt x="366566" y="188380"/>
                          </a:cubicBezTo>
                          <a:cubicBezTo>
                            <a:pt x="367106" y="188785"/>
                            <a:pt x="367512" y="189326"/>
                            <a:pt x="367782" y="189911"/>
                          </a:cubicBezTo>
                          <a:cubicBezTo>
                            <a:pt x="383232" y="179551"/>
                            <a:pt x="398727" y="169191"/>
                            <a:pt x="414177" y="158786"/>
                          </a:cubicBezTo>
                          <a:cubicBezTo>
                            <a:pt x="420798" y="154462"/>
                            <a:pt x="427465" y="150137"/>
                            <a:pt x="434086" y="145768"/>
                          </a:cubicBezTo>
                          <a:cubicBezTo>
                            <a:pt x="443230" y="139732"/>
                            <a:pt x="452419" y="133697"/>
                            <a:pt x="461563" y="127616"/>
                          </a:cubicBezTo>
                          <a:cubicBezTo>
                            <a:pt x="437239" y="91040"/>
                            <a:pt x="412916" y="54420"/>
                            <a:pt x="388592" y="17844"/>
                          </a:cubicBezTo>
                          <a:cubicBezTo>
                            <a:pt x="375484" y="-1885"/>
                            <a:pt x="358728" y="-5263"/>
                            <a:pt x="339134" y="7754"/>
                          </a:cubicBezTo>
                          <a:cubicBezTo>
                            <a:pt x="303099" y="31673"/>
                            <a:pt x="267064" y="55636"/>
                            <a:pt x="231074" y="79554"/>
                          </a:cubicBezTo>
                          <a:cubicBezTo>
                            <a:pt x="231074" y="79554"/>
                            <a:pt x="231074" y="79554"/>
                            <a:pt x="231074" y="79554"/>
                          </a:cubicBezTo>
                          <a:lnTo>
                            <a:pt x="231074" y="79554"/>
                          </a:lnTo>
                          <a:lnTo>
                            <a:pt x="231074" y="79554"/>
                          </a:lnTo>
                          <a:lnTo>
                            <a:pt x="231074" y="79554"/>
                          </a:lnTo>
                          <a:lnTo>
                            <a:pt x="230804" y="79824"/>
                          </a:lnTo>
                          <a:cubicBezTo>
                            <a:pt x="162878" y="124958"/>
                            <a:pt x="95132" y="170272"/>
                            <a:pt x="26981" y="215045"/>
                          </a:cubicBezTo>
                          <a:cubicBezTo>
                            <a:pt x="13288" y="224054"/>
                            <a:pt x="4279" y="235000"/>
                            <a:pt x="2432" y="251486"/>
                          </a:cubicBezTo>
                          <a:cubicBezTo>
                            <a:pt x="2117" y="254459"/>
                            <a:pt x="856" y="257341"/>
                            <a:pt x="0" y="260269"/>
                          </a:cubicBezTo>
                          <a:cubicBezTo>
                            <a:pt x="18828" y="288737"/>
                            <a:pt x="37612" y="317160"/>
                            <a:pt x="56440" y="345627"/>
                          </a:cubicBezTo>
                          <a:cubicBezTo>
                            <a:pt x="74818" y="364095"/>
                            <a:pt x="101393" y="366978"/>
                            <a:pt x="123105" y="352789"/>
                          </a:cubicBezTo>
                          <a:cubicBezTo>
                            <a:pt x="131573" y="347159"/>
                            <a:pt x="139951" y="341393"/>
                            <a:pt x="148419" y="335718"/>
                          </a:cubicBezTo>
                          <a:close/>
                        </a:path>
                      </a:pathLst>
                    </a:custGeom>
                    <a:solidFill>
                      <a:schemeClr val="bg1">
                        <a:lumMod val="85000"/>
                      </a:schemeClr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FA3A8CA6-78B0-496A-99A3-8266BC0773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76037" y="2499906"/>
                      <a:ext cx="69388" cy="91821"/>
                    </a:xfrm>
                    <a:custGeom>
                      <a:avLst/>
                      <a:gdLst>
                        <a:gd name="connsiteX0" fmla="*/ 50560 w 69388"/>
                        <a:gd name="connsiteY0" fmla="*/ 91821 h 91821"/>
                        <a:gd name="connsiteX1" fmla="*/ 3489 w 69388"/>
                        <a:gd name="connsiteY1" fmla="*/ 21463 h 91821"/>
                        <a:gd name="connsiteX2" fmla="*/ 4931 w 69388"/>
                        <a:gd name="connsiteY2" fmla="*/ 2409 h 91821"/>
                        <a:gd name="connsiteX3" fmla="*/ 23804 w 69388"/>
                        <a:gd name="connsiteY3" fmla="*/ 8220 h 91821"/>
                        <a:gd name="connsiteX4" fmla="*/ 69388 w 69388"/>
                        <a:gd name="connsiteY4" fmla="*/ 77092 h 91821"/>
                        <a:gd name="connsiteX5" fmla="*/ 68937 w 69388"/>
                        <a:gd name="connsiteY5" fmla="*/ 79524 h 91821"/>
                        <a:gd name="connsiteX6" fmla="*/ 50560 w 69388"/>
                        <a:gd name="connsiteY6" fmla="*/ 91821 h 918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9388" h="91821">
                          <a:moveTo>
                            <a:pt x="50560" y="91821"/>
                          </a:moveTo>
                          <a:cubicBezTo>
                            <a:pt x="34884" y="68353"/>
                            <a:pt x="19209" y="44886"/>
                            <a:pt x="3489" y="21463"/>
                          </a:cubicBezTo>
                          <a:cubicBezTo>
                            <a:pt x="-1015" y="14706"/>
                            <a:pt x="-1781" y="7995"/>
                            <a:pt x="4931" y="2409"/>
                          </a:cubicBezTo>
                          <a:cubicBezTo>
                            <a:pt x="10606" y="-2320"/>
                            <a:pt x="18353" y="67"/>
                            <a:pt x="23804" y="8220"/>
                          </a:cubicBezTo>
                          <a:cubicBezTo>
                            <a:pt x="39119" y="31102"/>
                            <a:pt x="54208" y="54120"/>
                            <a:pt x="69388" y="77092"/>
                          </a:cubicBezTo>
                          <a:cubicBezTo>
                            <a:pt x="69253" y="77903"/>
                            <a:pt x="69073" y="78713"/>
                            <a:pt x="68937" y="79524"/>
                          </a:cubicBezTo>
                          <a:cubicBezTo>
                            <a:pt x="62812" y="83623"/>
                            <a:pt x="56686" y="87722"/>
                            <a:pt x="50560" y="918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537855A1-2376-45C3-BF1B-244A1F71FE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3063" y="2588817"/>
                      <a:ext cx="69392" cy="91465"/>
                    </a:xfrm>
                    <a:custGeom>
                      <a:avLst/>
                      <a:gdLst>
                        <a:gd name="connsiteX0" fmla="*/ 50610 w 69392"/>
                        <a:gd name="connsiteY0" fmla="*/ 91466 h 91465"/>
                        <a:gd name="connsiteX1" fmla="*/ 4800 w 69392"/>
                        <a:gd name="connsiteY1" fmla="*/ 22639 h 91465"/>
                        <a:gd name="connsiteX2" fmla="*/ 2548 w 69392"/>
                        <a:gd name="connsiteY2" fmla="*/ 19216 h 91465"/>
                        <a:gd name="connsiteX3" fmla="*/ 5881 w 69392"/>
                        <a:gd name="connsiteY3" fmla="*/ 1469 h 91465"/>
                        <a:gd name="connsiteX4" fmla="*/ 22007 w 69392"/>
                        <a:gd name="connsiteY4" fmla="*/ 7640 h 91465"/>
                        <a:gd name="connsiteX5" fmla="*/ 58672 w 69392"/>
                        <a:gd name="connsiteY5" fmla="*/ 62953 h 91465"/>
                        <a:gd name="connsiteX6" fmla="*/ 69393 w 69392"/>
                        <a:gd name="connsiteY6" fmla="*/ 79124 h 91465"/>
                        <a:gd name="connsiteX7" fmla="*/ 50610 w 69392"/>
                        <a:gd name="connsiteY7" fmla="*/ 91466 h 914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9392" h="91465">
                          <a:moveTo>
                            <a:pt x="50610" y="91466"/>
                          </a:moveTo>
                          <a:cubicBezTo>
                            <a:pt x="35340" y="68539"/>
                            <a:pt x="20070" y="45566"/>
                            <a:pt x="4800" y="22639"/>
                          </a:cubicBezTo>
                          <a:cubicBezTo>
                            <a:pt x="4034" y="21513"/>
                            <a:pt x="3224" y="20387"/>
                            <a:pt x="2548" y="19216"/>
                          </a:cubicBezTo>
                          <a:cubicBezTo>
                            <a:pt x="-1371" y="12324"/>
                            <a:pt x="-1146" y="5387"/>
                            <a:pt x="5881" y="1469"/>
                          </a:cubicBezTo>
                          <a:cubicBezTo>
                            <a:pt x="12458" y="-2180"/>
                            <a:pt x="17908" y="1379"/>
                            <a:pt x="22007" y="7640"/>
                          </a:cubicBezTo>
                          <a:cubicBezTo>
                            <a:pt x="34079" y="26198"/>
                            <a:pt x="46420" y="44530"/>
                            <a:pt x="58672" y="62953"/>
                          </a:cubicBezTo>
                          <a:cubicBezTo>
                            <a:pt x="62231" y="68359"/>
                            <a:pt x="65834" y="73719"/>
                            <a:pt x="69393" y="79124"/>
                          </a:cubicBezTo>
                          <a:cubicBezTo>
                            <a:pt x="63132" y="83223"/>
                            <a:pt x="56871" y="87322"/>
                            <a:pt x="50610" y="9146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31" name="Freeform: Shape 130">
                      <a:extLst>
                        <a:ext uri="{FF2B5EF4-FFF2-40B4-BE49-F238E27FC236}">
                          <a16:creationId xmlns:a16="http://schemas.microsoft.com/office/drawing/2014/main" id="{AACDB297-533E-47EE-BD37-1684FA35C0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21948" y="2562639"/>
                      <a:ext cx="58163" cy="73501"/>
                    </a:xfrm>
                    <a:custGeom>
                      <a:avLst/>
                      <a:gdLst>
                        <a:gd name="connsiteX0" fmla="*/ 38119 w 58163"/>
                        <a:gd name="connsiteY0" fmla="*/ 73501 h 73501"/>
                        <a:gd name="connsiteX1" fmla="*/ 4291 w 58163"/>
                        <a:gd name="connsiteY1" fmla="*/ 22692 h 73501"/>
                        <a:gd name="connsiteX2" fmla="*/ 5192 w 58163"/>
                        <a:gd name="connsiteY2" fmla="*/ 2242 h 73501"/>
                        <a:gd name="connsiteX3" fmla="*/ 24471 w 58163"/>
                        <a:gd name="connsiteY3" fmla="*/ 8999 h 73501"/>
                        <a:gd name="connsiteX4" fmla="*/ 58163 w 58163"/>
                        <a:gd name="connsiteY4" fmla="*/ 59898 h 73501"/>
                        <a:gd name="connsiteX5" fmla="*/ 38119 w 58163"/>
                        <a:gd name="connsiteY5" fmla="*/ 73501 h 735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8163" h="73501">
                          <a:moveTo>
                            <a:pt x="38119" y="73501"/>
                          </a:moveTo>
                          <a:cubicBezTo>
                            <a:pt x="26858" y="56565"/>
                            <a:pt x="15507" y="39674"/>
                            <a:pt x="4291" y="22692"/>
                          </a:cubicBezTo>
                          <a:cubicBezTo>
                            <a:pt x="-1745" y="13503"/>
                            <a:pt x="-1384" y="6656"/>
                            <a:pt x="5192" y="2242"/>
                          </a:cubicBezTo>
                          <a:cubicBezTo>
                            <a:pt x="11768" y="-2217"/>
                            <a:pt x="18435" y="-55"/>
                            <a:pt x="24471" y="8999"/>
                          </a:cubicBezTo>
                          <a:cubicBezTo>
                            <a:pt x="35777" y="25890"/>
                            <a:pt x="46947" y="42917"/>
                            <a:pt x="58163" y="59898"/>
                          </a:cubicBezTo>
                          <a:cubicBezTo>
                            <a:pt x="51497" y="64403"/>
                            <a:pt x="44785" y="68952"/>
                            <a:pt x="38119" y="7350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32" name="Freeform: Shape 131">
                      <a:extLst>
                        <a:ext uri="{FF2B5EF4-FFF2-40B4-BE49-F238E27FC236}">
                          <a16:creationId xmlns:a16="http://schemas.microsoft.com/office/drawing/2014/main" id="{841AB3D3-37EE-4BBC-AC0C-D56D0BD2D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55043" y="2474197"/>
                      <a:ext cx="57947" cy="73207"/>
                    </a:xfrm>
                    <a:custGeom>
                      <a:avLst/>
                      <a:gdLst>
                        <a:gd name="connsiteX0" fmla="*/ 38039 w 57947"/>
                        <a:gd name="connsiteY0" fmla="*/ 73207 h 73207"/>
                        <a:gd name="connsiteX1" fmla="*/ 4481 w 57947"/>
                        <a:gd name="connsiteY1" fmla="*/ 23119 h 73207"/>
                        <a:gd name="connsiteX2" fmla="*/ 2364 w 57947"/>
                        <a:gd name="connsiteY2" fmla="*/ 19650 h 73207"/>
                        <a:gd name="connsiteX3" fmla="*/ 5697 w 57947"/>
                        <a:gd name="connsiteY3" fmla="*/ 1858 h 73207"/>
                        <a:gd name="connsiteX4" fmla="*/ 22994 w 57947"/>
                        <a:gd name="connsiteY4" fmla="*/ 7353 h 73207"/>
                        <a:gd name="connsiteX5" fmla="*/ 57948 w 57947"/>
                        <a:gd name="connsiteY5" fmla="*/ 60190 h 73207"/>
                        <a:gd name="connsiteX6" fmla="*/ 38039 w 57947"/>
                        <a:gd name="connsiteY6" fmla="*/ 73207 h 732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7947" h="73207">
                          <a:moveTo>
                            <a:pt x="38039" y="73207"/>
                          </a:moveTo>
                          <a:cubicBezTo>
                            <a:pt x="26823" y="56541"/>
                            <a:pt x="15652" y="39830"/>
                            <a:pt x="4481" y="23119"/>
                          </a:cubicBezTo>
                          <a:cubicBezTo>
                            <a:pt x="3715" y="21992"/>
                            <a:pt x="2859" y="20866"/>
                            <a:pt x="2364" y="19650"/>
                          </a:cubicBezTo>
                          <a:cubicBezTo>
                            <a:pt x="-204" y="13074"/>
                            <a:pt x="-2456" y="6407"/>
                            <a:pt x="5697" y="1858"/>
                          </a:cubicBezTo>
                          <a:cubicBezTo>
                            <a:pt x="13355" y="-2421"/>
                            <a:pt x="18895" y="1227"/>
                            <a:pt x="22994" y="7353"/>
                          </a:cubicBezTo>
                          <a:cubicBezTo>
                            <a:pt x="34795" y="24875"/>
                            <a:pt x="46327" y="42577"/>
                            <a:pt x="57948" y="60190"/>
                          </a:cubicBezTo>
                          <a:cubicBezTo>
                            <a:pt x="51281" y="64559"/>
                            <a:pt x="44660" y="68883"/>
                            <a:pt x="38039" y="7320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33" name="Freeform: Shape 132">
                      <a:extLst>
                        <a:ext uri="{FF2B5EF4-FFF2-40B4-BE49-F238E27FC236}">
                          <a16:creationId xmlns:a16="http://schemas.microsoft.com/office/drawing/2014/main" id="{1266B4F9-FE03-42D5-90BC-57ABC9E70D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88731" y="2651263"/>
                      <a:ext cx="57285" cy="73117"/>
                    </a:xfrm>
                    <a:custGeom>
                      <a:avLst/>
                      <a:gdLst>
                        <a:gd name="connsiteX0" fmla="*/ 38592 w 57285"/>
                        <a:gd name="connsiteY0" fmla="*/ 73117 h 73117"/>
                        <a:gd name="connsiteX1" fmla="*/ 3503 w 57285"/>
                        <a:gd name="connsiteY1" fmla="*/ 20506 h 73117"/>
                        <a:gd name="connsiteX2" fmla="*/ 4810 w 57285"/>
                        <a:gd name="connsiteY2" fmla="*/ 2624 h 73117"/>
                        <a:gd name="connsiteX3" fmla="*/ 22377 w 57285"/>
                        <a:gd name="connsiteY3" fmla="*/ 8029 h 73117"/>
                        <a:gd name="connsiteX4" fmla="*/ 57285 w 57285"/>
                        <a:gd name="connsiteY4" fmla="*/ 60730 h 73117"/>
                        <a:gd name="connsiteX5" fmla="*/ 38592 w 57285"/>
                        <a:gd name="connsiteY5" fmla="*/ 73117 h 73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7285" h="73117">
                          <a:moveTo>
                            <a:pt x="38592" y="73117"/>
                          </a:moveTo>
                          <a:cubicBezTo>
                            <a:pt x="26926" y="55595"/>
                            <a:pt x="15305" y="37983"/>
                            <a:pt x="3503" y="20506"/>
                          </a:cubicBezTo>
                          <a:cubicBezTo>
                            <a:pt x="-911" y="13975"/>
                            <a:pt x="-1857" y="7579"/>
                            <a:pt x="4810" y="2624"/>
                          </a:cubicBezTo>
                          <a:cubicBezTo>
                            <a:pt x="12422" y="-3006"/>
                            <a:pt x="17872" y="1183"/>
                            <a:pt x="22377" y="8029"/>
                          </a:cubicBezTo>
                          <a:cubicBezTo>
                            <a:pt x="33908" y="25686"/>
                            <a:pt x="45664" y="43163"/>
                            <a:pt x="57285" y="60730"/>
                          </a:cubicBezTo>
                          <a:cubicBezTo>
                            <a:pt x="51024" y="64874"/>
                            <a:pt x="44808" y="69018"/>
                            <a:pt x="38592" y="7311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A1026A87-632D-4404-A79E-CE27AFFA1E8A}"/>
                      </a:ext>
                    </a:extLst>
                  </p:cNvPr>
                  <p:cNvSpPr/>
                  <p:nvPr/>
                </p:nvSpPr>
                <p:spPr>
                  <a:xfrm rot="3383172">
                    <a:off x="1843967" y="2624412"/>
                    <a:ext cx="9324" cy="315220"/>
                  </a:xfrm>
                  <a:custGeom>
                    <a:avLst/>
                    <a:gdLst>
                      <a:gd name="connsiteX0" fmla="*/ 0 w 9324"/>
                      <a:gd name="connsiteY0" fmla="*/ 0 h 315220"/>
                      <a:gd name="connsiteX1" fmla="*/ 9324 w 9324"/>
                      <a:gd name="connsiteY1" fmla="*/ 0 h 315220"/>
                      <a:gd name="connsiteX2" fmla="*/ 9324 w 9324"/>
                      <a:gd name="connsiteY2" fmla="*/ 315220 h 315220"/>
                      <a:gd name="connsiteX3" fmla="*/ 0 w 9324"/>
                      <a:gd name="connsiteY3" fmla="*/ 315220 h 315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24" h="315220">
                        <a:moveTo>
                          <a:pt x="0" y="0"/>
                        </a:moveTo>
                        <a:lnTo>
                          <a:pt x="9324" y="0"/>
                        </a:lnTo>
                        <a:lnTo>
                          <a:pt x="9324" y="315220"/>
                        </a:lnTo>
                        <a:lnTo>
                          <a:pt x="0" y="31522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A6BCD98C-4429-4D7D-934D-E21B7A8101A0}"/>
                      </a:ext>
                    </a:extLst>
                  </p:cNvPr>
                  <p:cNvSpPr/>
                  <p:nvPr/>
                </p:nvSpPr>
                <p:spPr>
                  <a:xfrm>
                    <a:off x="2324383" y="2253848"/>
                    <a:ext cx="209645" cy="284451"/>
                  </a:xfrm>
                  <a:custGeom>
                    <a:avLst/>
                    <a:gdLst>
                      <a:gd name="connsiteX0" fmla="*/ 153515 w 209645"/>
                      <a:gd name="connsiteY0" fmla="*/ 270809 h 284451"/>
                      <a:gd name="connsiteX1" fmla="*/ 5096 w 209645"/>
                      <a:gd name="connsiteY1" fmla="*/ 47572 h 284451"/>
                      <a:gd name="connsiteX2" fmla="*/ 13654 w 209645"/>
                      <a:gd name="connsiteY2" fmla="*/ 5096 h 284451"/>
                      <a:gd name="connsiteX3" fmla="*/ 13654 w 209645"/>
                      <a:gd name="connsiteY3" fmla="*/ 5096 h 284451"/>
                      <a:gd name="connsiteX4" fmla="*/ 56131 w 209645"/>
                      <a:gd name="connsiteY4" fmla="*/ 13654 h 284451"/>
                      <a:gd name="connsiteX5" fmla="*/ 204550 w 209645"/>
                      <a:gd name="connsiteY5" fmla="*/ 236891 h 284451"/>
                      <a:gd name="connsiteX6" fmla="*/ 195991 w 209645"/>
                      <a:gd name="connsiteY6" fmla="*/ 279367 h 284451"/>
                      <a:gd name="connsiteX7" fmla="*/ 195991 w 209645"/>
                      <a:gd name="connsiteY7" fmla="*/ 279367 h 284451"/>
                      <a:gd name="connsiteX8" fmla="*/ 153515 w 209645"/>
                      <a:gd name="connsiteY8" fmla="*/ 270809 h 284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9645" h="284451">
                        <a:moveTo>
                          <a:pt x="153515" y="270809"/>
                        </a:moveTo>
                        <a:lnTo>
                          <a:pt x="5096" y="47572"/>
                        </a:lnTo>
                        <a:cubicBezTo>
                          <a:pt x="-4228" y="33564"/>
                          <a:pt x="-399" y="14420"/>
                          <a:pt x="13654" y="5096"/>
                        </a:cubicBezTo>
                        <a:lnTo>
                          <a:pt x="13654" y="5096"/>
                        </a:lnTo>
                        <a:cubicBezTo>
                          <a:pt x="27663" y="-4228"/>
                          <a:pt x="46807" y="-399"/>
                          <a:pt x="56131" y="13654"/>
                        </a:cubicBezTo>
                        <a:lnTo>
                          <a:pt x="204550" y="236891"/>
                        </a:lnTo>
                        <a:cubicBezTo>
                          <a:pt x="213874" y="250900"/>
                          <a:pt x="210045" y="270043"/>
                          <a:pt x="195991" y="279367"/>
                        </a:cubicBezTo>
                        <a:lnTo>
                          <a:pt x="195991" y="279367"/>
                        </a:lnTo>
                        <a:cubicBezTo>
                          <a:pt x="181938" y="288691"/>
                          <a:pt x="162839" y="284818"/>
                          <a:pt x="153515" y="27080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22" name="Freeform: Shape 121">
                    <a:extLst>
                      <a:ext uri="{FF2B5EF4-FFF2-40B4-BE49-F238E27FC236}">
                        <a16:creationId xmlns:a16="http://schemas.microsoft.com/office/drawing/2014/main" id="{981C52F5-4232-460B-A0C9-346DC68203D4}"/>
                      </a:ext>
                    </a:extLst>
                  </p:cNvPr>
                  <p:cNvSpPr/>
                  <p:nvPr/>
                </p:nvSpPr>
                <p:spPr>
                  <a:xfrm>
                    <a:off x="2485460" y="2233623"/>
                    <a:ext cx="129513" cy="163959"/>
                  </a:xfrm>
                  <a:custGeom>
                    <a:avLst/>
                    <a:gdLst>
                      <a:gd name="connsiteX0" fmla="*/ 73383 w 129513"/>
                      <a:gd name="connsiteY0" fmla="*/ 150317 h 163959"/>
                      <a:gd name="connsiteX1" fmla="*/ 5096 w 129513"/>
                      <a:gd name="connsiteY1" fmla="*/ 47572 h 163959"/>
                      <a:gd name="connsiteX2" fmla="*/ 13655 w 129513"/>
                      <a:gd name="connsiteY2" fmla="*/ 5096 h 163959"/>
                      <a:gd name="connsiteX3" fmla="*/ 13655 w 129513"/>
                      <a:gd name="connsiteY3" fmla="*/ 5096 h 163959"/>
                      <a:gd name="connsiteX4" fmla="*/ 56131 w 129513"/>
                      <a:gd name="connsiteY4" fmla="*/ 13654 h 163959"/>
                      <a:gd name="connsiteX5" fmla="*/ 124417 w 129513"/>
                      <a:gd name="connsiteY5" fmla="*/ 116399 h 163959"/>
                      <a:gd name="connsiteX6" fmla="*/ 115859 w 129513"/>
                      <a:gd name="connsiteY6" fmla="*/ 158875 h 163959"/>
                      <a:gd name="connsiteX7" fmla="*/ 115859 w 129513"/>
                      <a:gd name="connsiteY7" fmla="*/ 158875 h 163959"/>
                      <a:gd name="connsiteX8" fmla="*/ 73383 w 129513"/>
                      <a:gd name="connsiteY8" fmla="*/ 150317 h 163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9513" h="163959">
                        <a:moveTo>
                          <a:pt x="73383" y="150317"/>
                        </a:moveTo>
                        <a:lnTo>
                          <a:pt x="5096" y="47572"/>
                        </a:lnTo>
                        <a:cubicBezTo>
                          <a:pt x="-4228" y="33564"/>
                          <a:pt x="-399" y="14420"/>
                          <a:pt x="13655" y="5096"/>
                        </a:cubicBezTo>
                        <a:lnTo>
                          <a:pt x="13655" y="5096"/>
                        </a:lnTo>
                        <a:cubicBezTo>
                          <a:pt x="27663" y="-4228"/>
                          <a:pt x="46807" y="-399"/>
                          <a:pt x="56131" y="13654"/>
                        </a:cubicBezTo>
                        <a:lnTo>
                          <a:pt x="124417" y="116399"/>
                        </a:lnTo>
                        <a:cubicBezTo>
                          <a:pt x="133741" y="130408"/>
                          <a:pt x="129912" y="149551"/>
                          <a:pt x="115859" y="158875"/>
                        </a:cubicBezTo>
                        <a:lnTo>
                          <a:pt x="115859" y="158875"/>
                        </a:lnTo>
                        <a:cubicBezTo>
                          <a:pt x="101805" y="168199"/>
                          <a:pt x="82707" y="164326"/>
                          <a:pt x="73383" y="150317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grpSp>
                <p:nvGrpSpPr>
                  <p:cNvPr id="123" name="Graphic 3">
                    <a:extLst>
                      <a:ext uri="{FF2B5EF4-FFF2-40B4-BE49-F238E27FC236}">
                        <a16:creationId xmlns:a16="http://schemas.microsoft.com/office/drawing/2014/main" id="{EFE5C530-0DE9-4093-97FA-89242DE2D8A8}"/>
                      </a:ext>
                    </a:extLst>
                  </p:cNvPr>
                  <p:cNvGrpSpPr/>
                  <p:nvPr/>
                </p:nvGrpSpPr>
                <p:grpSpPr>
                  <a:xfrm>
                    <a:off x="2446426" y="2314631"/>
                    <a:ext cx="86547" cy="82403"/>
                    <a:chOff x="2446426" y="2314631"/>
                    <a:chExt cx="86547" cy="82403"/>
                  </a:xfrm>
                  <a:solidFill>
                    <a:srgbClr val="D0D2D5"/>
                  </a:solidFill>
                </p:grpSpPr>
                <p:sp>
                  <p:nvSpPr>
                    <p:cNvPr id="126" name="Freeform: Shape 125">
                      <a:extLst>
                        <a:ext uri="{FF2B5EF4-FFF2-40B4-BE49-F238E27FC236}">
                          <a16:creationId xmlns:a16="http://schemas.microsoft.com/office/drawing/2014/main" id="{0E1EEDED-2728-406C-9BA7-E75D396698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6426" y="2314631"/>
                      <a:ext cx="61368" cy="44522"/>
                    </a:xfrm>
                    <a:custGeom>
                      <a:avLst/>
                      <a:gdLst>
                        <a:gd name="connsiteX0" fmla="*/ 933 w 61368"/>
                        <a:gd name="connsiteY0" fmla="*/ 42058 h 44522"/>
                        <a:gd name="connsiteX1" fmla="*/ 933 w 61368"/>
                        <a:gd name="connsiteY1" fmla="*/ 42058 h 44522"/>
                        <a:gd name="connsiteX2" fmla="*/ 2464 w 61368"/>
                        <a:gd name="connsiteY2" fmla="*/ 34355 h 44522"/>
                        <a:gd name="connsiteX3" fmla="*/ 52733 w 61368"/>
                        <a:gd name="connsiteY3" fmla="*/ 933 h 44522"/>
                        <a:gd name="connsiteX4" fmla="*/ 60436 w 61368"/>
                        <a:gd name="connsiteY4" fmla="*/ 2464 h 44522"/>
                        <a:gd name="connsiteX5" fmla="*/ 60436 w 61368"/>
                        <a:gd name="connsiteY5" fmla="*/ 2464 h 44522"/>
                        <a:gd name="connsiteX6" fmla="*/ 58904 w 61368"/>
                        <a:gd name="connsiteY6" fmla="*/ 10167 h 44522"/>
                        <a:gd name="connsiteX7" fmla="*/ 8635 w 61368"/>
                        <a:gd name="connsiteY7" fmla="*/ 43589 h 44522"/>
                        <a:gd name="connsiteX8" fmla="*/ 933 w 61368"/>
                        <a:gd name="connsiteY8" fmla="*/ 42058 h 445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1368" h="44522">
                          <a:moveTo>
                            <a:pt x="933" y="42058"/>
                          </a:moveTo>
                          <a:lnTo>
                            <a:pt x="933" y="42058"/>
                          </a:lnTo>
                          <a:cubicBezTo>
                            <a:pt x="-779" y="39535"/>
                            <a:pt x="-58" y="36067"/>
                            <a:pt x="2464" y="34355"/>
                          </a:cubicBezTo>
                          <a:lnTo>
                            <a:pt x="52733" y="933"/>
                          </a:lnTo>
                          <a:cubicBezTo>
                            <a:pt x="55256" y="-779"/>
                            <a:pt x="58724" y="-58"/>
                            <a:pt x="60436" y="2464"/>
                          </a:cubicBezTo>
                          <a:lnTo>
                            <a:pt x="60436" y="2464"/>
                          </a:lnTo>
                          <a:cubicBezTo>
                            <a:pt x="62147" y="4987"/>
                            <a:pt x="61427" y="8455"/>
                            <a:pt x="58904" y="10167"/>
                          </a:cubicBezTo>
                          <a:lnTo>
                            <a:pt x="8635" y="43589"/>
                          </a:lnTo>
                          <a:cubicBezTo>
                            <a:pt x="6068" y="45301"/>
                            <a:pt x="2645" y="44580"/>
                            <a:pt x="933" y="42058"/>
                          </a:cubicBezTo>
                          <a:close/>
                        </a:path>
                      </a:pathLst>
                    </a:custGeom>
                    <a:solidFill>
                      <a:srgbClr val="D0D2D5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27" name="Freeform: Shape 126">
                      <a:extLst>
                        <a:ext uri="{FF2B5EF4-FFF2-40B4-BE49-F238E27FC236}">
                          <a16:creationId xmlns:a16="http://schemas.microsoft.com/office/drawing/2014/main" id="{328CC21E-A9FB-4832-B2F7-C10F978143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71605" y="2352513"/>
                      <a:ext cx="61368" cy="44522"/>
                    </a:xfrm>
                    <a:custGeom>
                      <a:avLst/>
                      <a:gdLst>
                        <a:gd name="connsiteX0" fmla="*/ 933 w 61368"/>
                        <a:gd name="connsiteY0" fmla="*/ 42058 h 44522"/>
                        <a:gd name="connsiteX1" fmla="*/ 933 w 61368"/>
                        <a:gd name="connsiteY1" fmla="*/ 42058 h 44522"/>
                        <a:gd name="connsiteX2" fmla="*/ 2464 w 61368"/>
                        <a:gd name="connsiteY2" fmla="*/ 34355 h 44522"/>
                        <a:gd name="connsiteX3" fmla="*/ 52733 w 61368"/>
                        <a:gd name="connsiteY3" fmla="*/ 933 h 44522"/>
                        <a:gd name="connsiteX4" fmla="*/ 60436 w 61368"/>
                        <a:gd name="connsiteY4" fmla="*/ 2464 h 44522"/>
                        <a:gd name="connsiteX5" fmla="*/ 60436 w 61368"/>
                        <a:gd name="connsiteY5" fmla="*/ 2464 h 44522"/>
                        <a:gd name="connsiteX6" fmla="*/ 58904 w 61368"/>
                        <a:gd name="connsiteY6" fmla="*/ 10167 h 44522"/>
                        <a:gd name="connsiteX7" fmla="*/ 8635 w 61368"/>
                        <a:gd name="connsiteY7" fmla="*/ 43589 h 44522"/>
                        <a:gd name="connsiteX8" fmla="*/ 933 w 61368"/>
                        <a:gd name="connsiteY8" fmla="*/ 42058 h 445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61368" h="44522">
                          <a:moveTo>
                            <a:pt x="933" y="42058"/>
                          </a:moveTo>
                          <a:lnTo>
                            <a:pt x="933" y="42058"/>
                          </a:lnTo>
                          <a:cubicBezTo>
                            <a:pt x="-779" y="39535"/>
                            <a:pt x="-58" y="36067"/>
                            <a:pt x="2464" y="34355"/>
                          </a:cubicBezTo>
                          <a:lnTo>
                            <a:pt x="52733" y="933"/>
                          </a:lnTo>
                          <a:cubicBezTo>
                            <a:pt x="55256" y="-779"/>
                            <a:pt x="58724" y="-58"/>
                            <a:pt x="60436" y="2464"/>
                          </a:cubicBezTo>
                          <a:lnTo>
                            <a:pt x="60436" y="2464"/>
                          </a:lnTo>
                          <a:cubicBezTo>
                            <a:pt x="62147" y="4987"/>
                            <a:pt x="61427" y="8455"/>
                            <a:pt x="58904" y="10167"/>
                          </a:cubicBezTo>
                          <a:lnTo>
                            <a:pt x="8635" y="43589"/>
                          </a:lnTo>
                          <a:cubicBezTo>
                            <a:pt x="6068" y="45301"/>
                            <a:pt x="2645" y="44580"/>
                            <a:pt x="933" y="42058"/>
                          </a:cubicBezTo>
                          <a:close/>
                        </a:path>
                      </a:pathLst>
                    </a:custGeom>
                    <a:solidFill>
                      <a:srgbClr val="D0D2D5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18798FF4-5D8C-4B2C-8E11-69748981E486}"/>
                      </a:ext>
                    </a:extLst>
                  </p:cNvPr>
                  <p:cNvSpPr/>
                  <p:nvPr/>
                </p:nvSpPr>
                <p:spPr>
                  <a:xfrm>
                    <a:off x="1959603" y="2322861"/>
                    <a:ext cx="504107" cy="427509"/>
                  </a:xfrm>
                  <a:custGeom>
                    <a:avLst/>
                    <a:gdLst>
                      <a:gd name="connsiteX0" fmla="*/ 186414 w 504107"/>
                      <a:gd name="connsiteY0" fmla="*/ 389178 h 427509"/>
                      <a:gd name="connsiteX1" fmla="*/ 234115 w 504107"/>
                      <a:gd name="connsiteY1" fmla="*/ 357422 h 427509"/>
                      <a:gd name="connsiteX2" fmla="*/ 252898 w 504107"/>
                      <a:gd name="connsiteY2" fmla="*/ 345080 h 427509"/>
                      <a:gd name="connsiteX3" fmla="*/ 300510 w 504107"/>
                      <a:gd name="connsiteY3" fmla="*/ 313324 h 427509"/>
                      <a:gd name="connsiteX4" fmla="*/ 320554 w 504107"/>
                      <a:gd name="connsiteY4" fmla="*/ 299676 h 427509"/>
                      <a:gd name="connsiteX5" fmla="*/ 342941 w 504107"/>
                      <a:gd name="connsiteY5" fmla="*/ 285127 h 427509"/>
                      <a:gd name="connsiteX6" fmla="*/ 367039 w 504107"/>
                      <a:gd name="connsiteY6" fmla="*/ 268911 h 427509"/>
                      <a:gd name="connsiteX7" fmla="*/ 385417 w 504107"/>
                      <a:gd name="connsiteY7" fmla="*/ 256614 h 427509"/>
                      <a:gd name="connsiteX8" fmla="*/ 387083 w 504107"/>
                      <a:gd name="connsiteY8" fmla="*/ 255713 h 427509"/>
                      <a:gd name="connsiteX9" fmla="*/ 433479 w 504107"/>
                      <a:gd name="connsiteY9" fmla="*/ 224588 h 427509"/>
                      <a:gd name="connsiteX10" fmla="*/ 453388 w 504107"/>
                      <a:gd name="connsiteY10" fmla="*/ 211570 h 427509"/>
                      <a:gd name="connsiteX11" fmla="*/ 480864 w 504107"/>
                      <a:gd name="connsiteY11" fmla="*/ 193418 h 427509"/>
                      <a:gd name="connsiteX12" fmla="*/ 504107 w 504107"/>
                      <a:gd name="connsiteY12" fmla="*/ 180400 h 427509"/>
                      <a:gd name="connsiteX13" fmla="*/ 384156 w 504107"/>
                      <a:gd name="connsiteY13" fmla="*/ 0 h 427509"/>
                      <a:gd name="connsiteX14" fmla="*/ 224205 w 504107"/>
                      <a:gd name="connsiteY14" fmla="*/ 106348 h 427509"/>
                      <a:gd name="connsiteX15" fmla="*/ 23671 w 504107"/>
                      <a:gd name="connsiteY15" fmla="*/ 239587 h 427509"/>
                      <a:gd name="connsiteX16" fmla="*/ 4167 w 504107"/>
                      <a:gd name="connsiteY16" fmla="*/ 304045 h 427509"/>
                      <a:gd name="connsiteX17" fmla="*/ 4707 w 504107"/>
                      <a:gd name="connsiteY17" fmla="*/ 304856 h 427509"/>
                      <a:gd name="connsiteX18" fmla="*/ 4797 w 504107"/>
                      <a:gd name="connsiteY18" fmla="*/ 304811 h 427509"/>
                      <a:gd name="connsiteX19" fmla="*/ 31734 w 504107"/>
                      <a:gd name="connsiteY19" fmla="*/ 310216 h 427509"/>
                      <a:gd name="connsiteX20" fmla="*/ 81642 w 504107"/>
                      <a:gd name="connsiteY20" fmla="*/ 385259 h 427509"/>
                      <a:gd name="connsiteX21" fmla="*/ 76417 w 504107"/>
                      <a:gd name="connsiteY21" fmla="*/ 412060 h 427509"/>
                      <a:gd name="connsiteX22" fmla="*/ 142361 w 504107"/>
                      <a:gd name="connsiteY22" fmla="*/ 418546 h 427509"/>
                      <a:gd name="connsiteX23" fmla="*/ 167721 w 504107"/>
                      <a:gd name="connsiteY23" fmla="*/ 401565 h 427509"/>
                      <a:gd name="connsiteX24" fmla="*/ 186414 w 504107"/>
                      <a:gd name="connsiteY24" fmla="*/ 389178 h 427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504107" h="427509">
                        <a:moveTo>
                          <a:pt x="186414" y="389178"/>
                        </a:moveTo>
                        <a:cubicBezTo>
                          <a:pt x="202314" y="378592"/>
                          <a:pt x="218215" y="368007"/>
                          <a:pt x="234115" y="357422"/>
                        </a:cubicBezTo>
                        <a:cubicBezTo>
                          <a:pt x="240376" y="353323"/>
                          <a:pt x="246637" y="349179"/>
                          <a:pt x="252898" y="345080"/>
                        </a:cubicBezTo>
                        <a:cubicBezTo>
                          <a:pt x="268754" y="334494"/>
                          <a:pt x="284654" y="323909"/>
                          <a:pt x="300510" y="313324"/>
                        </a:cubicBezTo>
                        <a:cubicBezTo>
                          <a:pt x="307176" y="308775"/>
                          <a:pt x="313887" y="304225"/>
                          <a:pt x="320554" y="299676"/>
                        </a:cubicBezTo>
                        <a:cubicBezTo>
                          <a:pt x="328031" y="294811"/>
                          <a:pt x="335463" y="289991"/>
                          <a:pt x="342941" y="285127"/>
                        </a:cubicBezTo>
                        <a:cubicBezTo>
                          <a:pt x="350959" y="279721"/>
                          <a:pt x="359021" y="274316"/>
                          <a:pt x="367039" y="268911"/>
                        </a:cubicBezTo>
                        <a:cubicBezTo>
                          <a:pt x="373165" y="264812"/>
                          <a:pt x="379291" y="260713"/>
                          <a:pt x="385417" y="256614"/>
                        </a:cubicBezTo>
                        <a:cubicBezTo>
                          <a:pt x="386047" y="256434"/>
                          <a:pt x="386588" y="256118"/>
                          <a:pt x="387083" y="255713"/>
                        </a:cubicBezTo>
                        <a:cubicBezTo>
                          <a:pt x="402533" y="245353"/>
                          <a:pt x="418028" y="234993"/>
                          <a:pt x="433479" y="224588"/>
                        </a:cubicBezTo>
                        <a:cubicBezTo>
                          <a:pt x="440100" y="220264"/>
                          <a:pt x="446766" y="215939"/>
                          <a:pt x="453388" y="211570"/>
                        </a:cubicBezTo>
                        <a:cubicBezTo>
                          <a:pt x="462532" y="205534"/>
                          <a:pt x="471721" y="199499"/>
                          <a:pt x="480864" y="193418"/>
                        </a:cubicBezTo>
                        <a:cubicBezTo>
                          <a:pt x="488161" y="188283"/>
                          <a:pt x="495684" y="183553"/>
                          <a:pt x="504107" y="180400"/>
                        </a:cubicBezTo>
                        <a:cubicBezTo>
                          <a:pt x="464108" y="120267"/>
                          <a:pt x="424155" y="60133"/>
                          <a:pt x="384156" y="0"/>
                        </a:cubicBezTo>
                        <a:cubicBezTo>
                          <a:pt x="330824" y="35449"/>
                          <a:pt x="277537" y="70899"/>
                          <a:pt x="224205" y="106348"/>
                        </a:cubicBezTo>
                        <a:cubicBezTo>
                          <a:pt x="157361" y="150761"/>
                          <a:pt x="90471" y="195084"/>
                          <a:pt x="23671" y="239587"/>
                        </a:cubicBezTo>
                        <a:cubicBezTo>
                          <a:pt x="1960" y="254046"/>
                          <a:pt x="-5517" y="279361"/>
                          <a:pt x="4167" y="304045"/>
                        </a:cubicBezTo>
                        <a:cubicBezTo>
                          <a:pt x="4347" y="304315"/>
                          <a:pt x="4527" y="304585"/>
                          <a:pt x="4707" y="304856"/>
                        </a:cubicBezTo>
                        <a:lnTo>
                          <a:pt x="4797" y="304811"/>
                        </a:lnTo>
                        <a:cubicBezTo>
                          <a:pt x="13716" y="298910"/>
                          <a:pt x="25833" y="301342"/>
                          <a:pt x="31734" y="310216"/>
                        </a:cubicBezTo>
                        <a:lnTo>
                          <a:pt x="81642" y="385259"/>
                        </a:lnTo>
                        <a:cubicBezTo>
                          <a:pt x="87498" y="394087"/>
                          <a:pt x="85156" y="406114"/>
                          <a:pt x="76417" y="412060"/>
                        </a:cubicBezTo>
                        <a:cubicBezTo>
                          <a:pt x="94750" y="429897"/>
                          <a:pt x="120920" y="432600"/>
                          <a:pt x="142361" y="418546"/>
                        </a:cubicBezTo>
                        <a:cubicBezTo>
                          <a:pt x="150874" y="412961"/>
                          <a:pt x="159252" y="407240"/>
                          <a:pt x="167721" y="401565"/>
                        </a:cubicBezTo>
                        <a:cubicBezTo>
                          <a:pt x="173937" y="397421"/>
                          <a:pt x="180153" y="393277"/>
                          <a:pt x="186414" y="389178"/>
                        </a:cubicBezTo>
                        <a:close/>
                      </a:path>
                    </a:pathLst>
                  </a:custGeom>
                  <a:noFill/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6809E23D-D541-4B39-AD05-13247395FFD4}"/>
                      </a:ext>
                    </a:extLst>
                  </p:cNvPr>
                  <p:cNvSpPr/>
                  <p:nvPr/>
                </p:nvSpPr>
                <p:spPr>
                  <a:xfrm>
                    <a:off x="1931282" y="2627672"/>
                    <a:ext cx="104738" cy="126854"/>
                  </a:xfrm>
                  <a:custGeom>
                    <a:avLst/>
                    <a:gdLst>
                      <a:gd name="connsiteX0" fmla="*/ 47578 w 104738"/>
                      <a:gd name="connsiteY0" fmla="*/ 21216 h 126854"/>
                      <a:gd name="connsiteX1" fmla="*/ 33029 w 104738"/>
                      <a:gd name="connsiteY1" fmla="*/ 0 h 126854"/>
                      <a:gd name="connsiteX2" fmla="*/ 8660 w 104738"/>
                      <a:gd name="connsiteY2" fmla="*/ 16216 h 126854"/>
                      <a:gd name="connsiteX3" fmla="*/ 3255 w 104738"/>
                      <a:gd name="connsiteY3" fmla="*/ 43152 h 126854"/>
                      <a:gd name="connsiteX4" fmla="*/ 53163 w 104738"/>
                      <a:gd name="connsiteY4" fmla="*/ 118195 h 126854"/>
                      <a:gd name="connsiteX5" fmla="*/ 80099 w 104738"/>
                      <a:gd name="connsiteY5" fmla="*/ 123600 h 126854"/>
                      <a:gd name="connsiteX6" fmla="*/ 104558 w 104738"/>
                      <a:gd name="connsiteY6" fmla="*/ 107339 h 126854"/>
                      <a:gd name="connsiteX7" fmla="*/ 104738 w 104738"/>
                      <a:gd name="connsiteY7" fmla="*/ 107204 h 126854"/>
                      <a:gd name="connsiteX8" fmla="*/ 104017 w 104738"/>
                      <a:gd name="connsiteY8" fmla="*/ 106528 h 126854"/>
                      <a:gd name="connsiteX9" fmla="*/ 47578 w 104738"/>
                      <a:gd name="connsiteY9" fmla="*/ 21216 h 126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04738" h="126854">
                        <a:moveTo>
                          <a:pt x="47578" y="21216"/>
                        </a:moveTo>
                        <a:cubicBezTo>
                          <a:pt x="42713" y="14144"/>
                          <a:pt x="37893" y="7072"/>
                          <a:pt x="33029" y="0"/>
                        </a:cubicBezTo>
                        <a:lnTo>
                          <a:pt x="8660" y="16216"/>
                        </a:lnTo>
                        <a:cubicBezTo>
                          <a:pt x="-259" y="22116"/>
                          <a:pt x="-2691" y="34278"/>
                          <a:pt x="3255" y="43152"/>
                        </a:cubicBezTo>
                        <a:lnTo>
                          <a:pt x="53163" y="118195"/>
                        </a:lnTo>
                        <a:cubicBezTo>
                          <a:pt x="59064" y="127113"/>
                          <a:pt x="71226" y="129546"/>
                          <a:pt x="80099" y="123600"/>
                        </a:cubicBezTo>
                        <a:lnTo>
                          <a:pt x="104558" y="107339"/>
                        </a:lnTo>
                        <a:cubicBezTo>
                          <a:pt x="104648" y="107294"/>
                          <a:pt x="104693" y="107249"/>
                          <a:pt x="104738" y="107204"/>
                        </a:cubicBezTo>
                        <a:cubicBezTo>
                          <a:pt x="104513" y="106979"/>
                          <a:pt x="104243" y="106754"/>
                          <a:pt x="104017" y="106528"/>
                        </a:cubicBezTo>
                        <a:cubicBezTo>
                          <a:pt x="85234" y="78106"/>
                          <a:pt x="66406" y="49638"/>
                          <a:pt x="47578" y="21216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</p:grpSp>
          </p:grpSp>
          <p:grpSp>
            <p:nvGrpSpPr>
              <p:cNvPr id="139" name="Graphic 3">
                <a:extLst>
                  <a:ext uri="{FF2B5EF4-FFF2-40B4-BE49-F238E27FC236}">
                    <a16:creationId xmlns:a16="http://schemas.microsoft.com/office/drawing/2014/main" id="{21D54DE3-657D-4CCE-B2AC-B7F24983AE17}"/>
                  </a:ext>
                </a:extLst>
              </p:cNvPr>
              <p:cNvGrpSpPr/>
              <p:nvPr/>
            </p:nvGrpSpPr>
            <p:grpSpPr>
              <a:xfrm>
                <a:off x="2601348" y="2342175"/>
                <a:ext cx="428835" cy="388238"/>
                <a:chOff x="6256389" y="1947062"/>
                <a:chExt cx="1237981" cy="1237980"/>
              </a:xfrm>
            </p:grpSpPr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53C40845-07B7-405B-8511-F263CFD4F85B}"/>
                    </a:ext>
                  </a:extLst>
                </p:cNvPr>
                <p:cNvSpPr/>
                <p:nvPr/>
              </p:nvSpPr>
              <p:spPr>
                <a:xfrm>
                  <a:off x="6256389" y="1947062"/>
                  <a:ext cx="1237981" cy="12379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0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1" y="1237981"/>
                      </a:cubicBezTo>
                      <a:cubicBezTo>
                        <a:pt x="277131" y="1237981"/>
                        <a:pt x="0" y="960849"/>
                        <a:pt x="0" y="618990"/>
                      </a:cubicBezTo>
                      <a:cubicBezTo>
                        <a:pt x="0" y="277131"/>
                        <a:pt x="277131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DBEAD959-1AA6-43CC-AA50-B0A91BB73638}"/>
                    </a:ext>
                  </a:extLst>
                </p:cNvPr>
                <p:cNvSpPr/>
                <p:nvPr/>
              </p:nvSpPr>
              <p:spPr>
                <a:xfrm>
                  <a:off x="6459942" y="1947332"/>
                  <a:ext cx="397465" cy="1236134"/>
                </a:xfrm>
                <a:custGeom>
                  <a:avLst/>
                  <a:gdLst>
                    <a:gd name="connsiteX0" fmla="*/ 358863 w 397465"/>
                    <a:gd name="connsiteY0" fmla="*/ 907180 h 1236134"/>
                    <a:gd name="connsiteX1" fmla="*/ 356926 w 397465"/>
                    <a:gd name="connsiteY1" fmla="*/ 907045 h 1236134"/>
                    <a:gd name="connsiteX2" fmla="*/ 342737 w 397465"/>
                    <a:gd name="connsiteY2" fmla="*/ 801057 h 1236134"/>
                    <a:gd name="connsiteX3" fmla="*/ 353728 w 397465"/>
                    <a:gd name="connsiteY3" fmla="*/ 687997 h 1236134"/>
                    <a:gd name="connsiteX4" fmla="*/ 364088 w 397465"/>
                    <a:gd name="connsiteY4" fmla="*/ 598406 h 1236134"/>
                    <a:gd name="connsiteX5" fmla="*/ 363953 w 397465"/>
                    <a:gd name="connsiteY5" fmla="*/ 596874 h 1236134"/>
                    <a:gd name="connsiteX6" fmla="*/ 361971 w 397465"/>
                    <a:gd name="connsiteY6" fmla="*/ 500706 h 1236134"/>
                    <a:gd name="connsiteX7" fmla="*/ 379268 w 397465"/>
                    <a:gd name="connsiteY7" fmla="*/ 346791 h 1236134"/>
                    <a:gd name="connsiteX8" fmla="*/ 397466 w 397465"/>
                    <a:gd name="connsiteY8" fmla="*/ 0 h 1236134"/>
                    <a:gd name="connsiteX9" fmla="*/ 13963 w 397465"/>
                    <a:gd name="connsiteY9" fmla="*/ 147653 h 1236134"/>
                    <a:gd name="connsiteX10" fmla="*/ 18738 w 397465"/>
                    <a:gd name="connsiteY10" fmla="*/ 321657 h 1236134"/>
                    <a:gd name="connsiteX11" fmla="*/ 23603 w 397465"/>
                    <a:gd name="connsiteY11" fmla="*/ 374944 h 1236134"/>
                    <a:gd name="connsiteX12" fmla="*/ 32206 w 397465"/>
                    <a:gd name="connsiteY12" fmla="*/ 619171 h 1236134"/>
                    <a:gd name="connsiteX13" fmla="*/ 23828 w 397465"/>
                    <a:gd name="connsiteY13" fmla="*/ 705114 h 1236134"/>
                    <a:gd name="connsiteX14" fmla="*/ 10720 w 397465"/>
                    <a:gd name="connsiteY14" fmla="*/ 814435 h 1236134"/>
                    <a:gd name="connsiteX15" fmla="*/ 1306 w 397465"/>
                    <a:gd name="connsiteY15" fmla="*/ 889027 h 1236134"/>
                    <a:gd name="connsiteX16" fmla="*/ 0 w 397465"/>
                    <a:gd name="connsiteY16" fmla="*/ 907180 h 1236134"/>
                    <a:gd name="connsiteX17" fmla="*/ 270 w 397465"/>
                    <a:gd name="connsiteY17" fmla="*/ 907000 h 1236134"/>
                    <a:gd name="connsiteX18" fmla="*/ 0 w 397465"/>
                    <a:gd name="connsiteY18" fmla="*/ 1077670 h 1236134"/>
                    <a:gd name="connsiteX19" fmla="*/ 370304 w 397465"/>
                    <a:gd name="connsiteY19" fmla="*/ 1236134 h 1236134"/>
                    <a:gd name="connsiteX20" fmla="*/ 369673 w 397465"/>
                    <a:gd name="connsiteY20" fmla="*/ 993484 h 1236134"/>
                    <a:gd name="connsiteX21" fmla="*/ 358863 w 397465"/>
                    <a:gd name="connsiteY21" fmla="*/ 907180 h 1236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97465" h="1236134">
                      <a:moveTo>
                        <a:pt x="358863" y="907180"/>
                      </a:moveTo>
                      <a:cubicBezTo>
                        <a:pt x="358188" y="907180"/>
                        <a:pt x="357557" y="907135"/>
                        <a:pt x="356926" y="907045"/>
                      </a:cubicBezTo>
                      <a:cubicBezTo>
                        <a:pt x="352151" y="871731"/>
                        <a:pt x="346927" y="836461"/>
                        <a:pt x="342737" y="801057"/>
                      </a:cubicBezTo>
                      <a:cubicBezTo>
                        <a:pt x="338233" y="762680"/>
                        <a:pt x="341611" y="725068"/>
                        <a:pt x="353728" y="687997"/>
                      </a:cubicBezTo>
                      <a:cubicBezTo>
                        <a:pt x="363187" y="659079"/>
                        <a:pt x="368277" y="629125"/>
                        <a:pt x="364088" y="598406"/>
                      </a:cubicBezTo>
                      <a:cubicBezTo>
                        <a:pt x="363998" y="597910"/>
                        <a:pt x="363953" y="597369"/>
                        <a:pt x="363953" y="596874"/>
                      </a:cubicBezTo>
                      <a:cubicBezTo>
                        <a:pt x="363052" y="564848"/>
                        <a:pt x="363863" y="532777"/>
                        <a:pt x="361971" y="500706"/>
                      </a:cubicBezTo>
                      <a:cubicBezTo>
                        <a:pt x="358863" y="448545"/>
                        <a:pt x="369223" y="397646"/>
                        <a:pt x="379268" y="346791"/>
                      </a:cubicBezTo>
                      <a:cubicBezTo>
                        <a:pt x="385844" y="313549"/>
                        <a:pt x="391565" y="92430"/>
                        <a:pt x="397466" y="0"/>
                      </a:cubicBezTo>
                      <a:cubicBezTo>
                        <a:pt x="251254" y="4189"/>
                        <a:pt x="117789" y="59052"/>
                        <a:pt x="13963" y="147653"/>
                      </a:cubicBezTo>
                      <a:cubicBezTo>
                        <a:pt x="15450" y="227651"/>
                        <a:pt x="17206" y="306522"/>
                        <a:pt x="18738" y="321657"/>
                      </a:cubicBezTo>
                      <a:cubicBezTo>
                        <a:pt x="20540" y="339404"/>
                        <a:pt x="21666" y="357242"/>
                        <a:pt x="23603" y="374944"/>
                      </a:cubicBezTo>
                      <a:cubicBezTo>
                        <a:pt x="32431" y="456158"/>
                        <a:pt x="33693" y="537597"/>
                        <a:pt x="32206" y="619171"/>
                      </a:cubicBezTo>
                      <a:cubicBezTo>
                        <a:pt x="31666" y="647999"/>
                        <a:pt x="27296" y="676511"/>
                        <a:pt x="23828" y="705114"/>
                      </a:cubicBezTo>
                      <a:cubicBezTo>
                        <a:pt x="19414" y="741554"/>
                        <a:pt x="15180" y="777995"/>
                        <a:pt x="10720" y="814435"/>
                      </a:cubicBezTo>
                      <a:cubicBezTo>
                        <a:pt x="7702" y="839299"/>
                        <a:pt x="4819" y="864208"/>
                        <a:pt x="1306" y="889027"/>
                      </a:cubicBezTo>
                      <a:cubicBezTo>
                        <a:pt x="450" y="895108"/>
                        <a:pt x="676" y="901144"/>
                        <a:pt x="0" y="907180"/>
                      </a:cubicBezTo>
                      <a:lnTo>
                        <a:pt x="270" y="907000"/>
                      </a:lnTo>
                      <a:cubicBezTo>
                        <a:pt x="180" y="923531"/>
                        <a:pt x="90" y="999745"/>
                        <a:pt x="0" y="1077670"/>
                      </a:cubicBezTo>
                      <a:cubicBezTo>
                        <a:pt x="99411" y="1167713"/>
                        <a:pt x="228236" y="1225909"/>
                        <a:pt x="370304" y="1236134"/>
                      </a:cubicBezTo>
                      <a:cubicBezTo>
                        <a:pt x="370169" y="1170911"/>
                        <a:pt x="370169" y="997267"/>
                        <a:pt x="369673" y="993484"/>
                      </a:cubicBezTo>
                      <a:cubicBezTo>
                        <a:pt x="365710" y="964746"/>
                        <a:pt x="360755" y="936188"/>
                        <a:pt x="358863" y="907180"/>
                      </a:cubicBezTo>
                      <a:close/>
                    </a:path>
                  </a:pathLst>
                </a:custGeom>
                <a:solidFill>
                  <a:srgbClr val="847BB8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D8B6B8F5-6366-4530-AF55-E96970471B41}"/>
                    </a:ext>
                  </a:extLst>
                </p:cNvPr>
                <p:cNvSpPr/>
                <p:nvPr/>
              </p:nvSpPr>
              <p:spPr>
                <a:xfrm>
                  <a:off x="6913216" y="1948233"/>
                  <a:ext cx="398726" cy="1233206"/>
                </a:xfrm>
                <a:custGeom>
                  <a:avLst/>
                  <a:gdLst>
                    <a:gd name="connsiteX0" fmla="*/ 396609 w 398726"/>
                    <a:gd name="connsiteY0" fmla="*/ 886820 h 1233206"/>
                    <a:gd name="connsiteX1" fmla="*/ 386790 w 398726"/>
                    <a:gd name="connsiteY1" fmla="*/ 797499 h 1233206"/>
                    <a:gd name="connsiteX2" fmla="*/ 374583 w 398726"/>
                    <a:gd name="connsiteY2" fmla="*/ 699484 h 1233206"/>
                    <a:gd name="connsiteX3" fmla="*/ 366926 w 398726"/>
                    <a:gd name="connsiteY3" fmla="*/ 484895 h 1233206"/>
                    <a:gd name="connsiteX4" fmla="*/ 374538 w 398726"/>
                    <a:gd name="connsiteY4" fmla="*/ 392195 h 1233206"/>
                    <a:gd name="connsiteX5" fmla="*/ 381115 w 398726"/>
                    <a:gd name="connsiteY5" fmla="*/ 319765 h 1233206"/>
                    <a:gd name="connsiteX6" fmla="*/ 384358 w 398726"/>
                    <a:gd name="connsiteY6" fmla="*/ 165175 h 1233206"/>
                    <a:gd name="connsiteX7" fmla="*/ 0 w 398726"/>
                    <a:gd name="connsiteY7" fmla="*/ 0 h 1233206"/>
                    <a:gd name="connsiteX8" fmla="*/ 12477 w 398726"/>
                    <a:gd name="connsiteY8" fmla="*/ 310171 h 1233206"/>
                    <a:gd name="connsiteX9" fmla="*/ 34323 w 398726"/>
                    <a:gd name="connsiteY9" fmla="*/ 434446 h 1233206"/>
                    <a:gd name="connsiteX10" fmla="*/ 35449 w 398726"/>
                    <a:gd name="connsiteY10" fmla="*/ 510345 h 1233206"/>
                    <a:gd name="connsiteX11" fmla="*/ 35314 w 398726"/>
                    <a:gd name="connsiteY11" fmla="*/ 516786 h 1233206"/>
                    <a:gd name="connsiteX12" fmla="*/ 33467 w 398726"/>
                    <a:gd name="connsiteY12" fmla="*/ 605883 h 1233206"/>
                    <a:gd name="connsiteX13" fmla="*/ 50404 w 398726"/>
                    <a:gd name="connsiteY13" fmla="*/ 708898 h 1233206"/>
                    <a:gd name="connsiteX14" fmla="*/ 53422 w 398726"/>
                    <a:gd name="connsiteY14" fmla="*/ 816012 h 1233206"/>
                    <a:gd name="connsiteX15" fmla="*/ 46170 w 398726"/>
                    <a:gd name="connsiteY15" fmla="*/ 870830 h 1233206"/>
                    <a:gd name="connsiteX16" fmla="*/ 41756 w 398726"/>
                    <a:gd name="connsiteY16" fmla="*/ 906144 h 1233206"/>
                    <a:gd name="connsiteX17" fmla="*/ 39773 w 398726"/>
                    <a:gd name="connsiteY17" fmla="*/ 906279 h 1233206"/>
                    <a:gd name="connsiteX18" fmla="*/ 38602 w 398726"/>
                    <a:gd name="connsiteY18" fmla="*/ 924342 h 1233206"/>
                    <a:gd name="connsiteX19" fmla="*/ 29278 w 398726"/>
                    <a:gd name="connsiteY19" fmla="*/ 1233206 h 1233206"/>
                    <a:gd name="connsiteX20" fmla="*/ 398727 w 398726"/>
                    <a:gd name="connsiteY20" fmla="*/ 1056635 h 1233206"/>
                    <a:gd name="connsiteX21" fmla="*/ 398456 w 398726"/>
                    <a:gd name="connsiteY21" fmla="*/ 886955 h 1233206"/>
                    <a:gd name="connsiteX22" fmla="*/ 396609 w 398726"/>
                    <a:gd name="connsiteY22" fmla="*/ 886820 h 123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98726" h="1233206">
                      <a:moveTo>
                        <a:pt x="396609" y="886820"/>
                      </a:moveTo>
                      <a:cubicBezTo>
                        <a:pt x="395438" y="856821"/>
                        <a:pt x="389493" y="827318"/>
                        <a:pt x="386790" y="797499"/>
                      </a:cubicBezTo>
                      <a:cubicBezTo>
                        <a:pt x="383817" y="764707"/>
                        <a:pt x="379898" y="732005"/>
                        <a:pt x="374583" y="699484"/>
                      </a:cubicBezTo>
                      <a:cubicBezTo>
                        <a:pt x="363007" y="628224"/>
                        <a:pt x="366430" y="556470"/>
                        <a:pt x="366926" y="484895"/>
                      </a:cubicBezTo>
                      <a:cubicBezTo>
                        <a:pt x="367151" y="453995"/>
                        <a:pt x="371790" y="423095"/>
                        <a:pt x="374538" y="392195"/>
                      </a:cubicBezTo>
                      <a:cubicBezTo>
                        <a:pt x="376655" y="368052"/>
                        <a:pt x="379132" y="343909"/>
                        <a:pt x="381115" y="319765"/>
                      </a:cubicBezTo>
                      <a:cubicBezTo>
                        <a:pt x="382241" y="305982"/>
                        <a:pt x="383322" y="238146"/>
                        <a:pt x="384358" y="165175"/>
                      </a:cubicBezTo>
                      <a:cubicBezTo>
                        <a:pt x="282379" y="70043"/>
                        <a:pt x="148238" y="8919"/>
                        <a:pt x="0" y="0"/>
                      </a:cubicBezTo>
                      <a:cubicBezTo>
                        <a:pt x="3153" y="85178"/>
                        <a:pt x="8513" y="287739"/>
                        <a:pt x="12477" y="310171"/>
                      </a:cubicBezTo>
                      <a:cubicBezTo>
                        <a:pt x="19774" y="351611"/>
                        <a:pt x="28738" y="392781"/>
                        <a:pt x="34323" y="434446"/>
                      </a:cubicBezTo>
                      <a:cubicBezTo>
                        <a:pt x="37656" y="459401"/>
                        <a:pt x="39818" y="484985"/>
                        <a:pt x="35449" y="510345"/>
                      </a:cubicBezTo>
                      <a:cubicBezTo>
                        <a:pt x="35089" y="512417"/>
                        <a:pt x="35359" y="514624"/>
                        <a:pt x="35314" y="516786"/>
                      </a:cubicBezTo>
                      <a:cubicBezTo>
                        <a:pt x="34368" y="546470"/>
                        <a:pt x="35540" y="576154"/>
                        <a:pt x="33467" y="605883"/>
                      </a:cubicBezTo>
                      <a:cubicBezTo>
                        <a:pt x="30990" y="641287"/>
                        <a:pt x="40675" y="675115"/>
                        <a:pt x="50404" y="708898"/>
                      </a:cubicBezTo>
                      <a:cubicBezTo>
                        <a:pt x="60584" y="744167"/>
                        <a:pt x="58647" y="780067"/>
                        <a:pt x="53422" y="816012"/>
                      </a:cubicBezTo>
                      <a:cubicBezTo>
                        <a:pt x="50764" y="834254"/>
                        <a:pt x="48467" y="852542"/>
                        <a:pt x="46170" y="870830"/>
                      </a:cubicBezTo>
                      <a:cubicBezTo>
                        <a:pt x="44728" y="882586"/>
                        <a:pt x="43242" y="894388"/>
                        <a:pt x="41756" y="906144"/>
                      </a:cubicBezTo>
                      <a:cubicBezTo>
                        <a:pt x="41125" y="906234"/>
                        <a:pt x="40449" y="906279"/>
                        <a:pt x="39773" y="906279"/>
                      </a:cubicBezTo>
                      <a:cubicBezTo>
                        <a:pt x="39413" y="912315"/>
                        <a:pt x="39368" y="918396"/>
                        <a:pt x="38602" y="924342"/>
                      </a:cubicBezTo>
                      <a:cubicBezTo>
                        <a:pt x="35449" y="947945"/>
                        <a:pt x="31531" y="1154920"/>
                        <a:pt x="29278" y="1233206"/>
                      </a:cubicBezTo>
                      <a:cubicBezTo>
                        <a:pt x="172833" y="1217711"/>
                        <a:pt x="301703" y="1153164"/>
                        <a:pt x="398727" y="1056635"/>
                      </a:cubicBezTo>
                      <a:cubicBezTo>
                        <a:pt x="398637" y="979250"/>
                        <a:pt x="398547" y="905829"/>
                        <a:pt x="398456" y="886955"/>
                      </a:cubicBezTo>
                      <a:cubicBezTo>
                        <a:pt x="397871" y="886865"/>
                        <a:pt x="397240" y="886820"/>
                        <a:pt x="396609" y="886820"/>
                      </a:cubicBezTo>
                      <a:close/>
                    </a:path>
                  </a:pathLst>
                </a:custGeom>
                <a:solidFill>
                  <a:srgbClr val="847BB8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0A44D525-AC35-4F41-9CCC-08903928B1F0}"/>
                    </a:ext>
                  </a:extLst>
                </p:cNvPr>
                <p:cNvSpPr/>
                <p:nvPr/>
              </p:nvSpPr>
              <p:spPr>
                <a:xfrm>
                  <a:off x="6549192" y="1971971"/>
                  <a:ext cx="224643" cy="591713"/>
                </a:xfrm>
                <a:custGeom>
                  <a:avLst/>
                  <a:gdLst>
                    <a:gd name="connsiteX0" fmla="*/ 19711 w 224643"/>
                    <a:gd name="connsiteY0" fmla="*/ 452239 h 591713"/>
                    <a:gd name="connsiteX1" fmla="*/ 387 w 224643"/>
                    <a:gd name="connsiteY1" fmla="*/ 531561 h 591713"/>
                    <a:gd name="connsiteX2" fmla="*/ 29530 w 224643"/>
                    <a:gd name="connsiteY2" fmla="*/ 576875 h 591713"/>
                    <a:gd name="connsiteX3" fmla="*/ 83988 w 224643"/>
                    <a:gd name="connsiteY3" fmla="*/ 570568 h 591713"/>
                    <a:gd name="connsiteX4" fmla="*/ 153806 w 224643"/>
                    <a:gd name="connsiteY4" fmla="*/ 576064 h 591713"/>
                    <a:gd name="connsiteX5" fmla="*/ 199030 w 224643"/>
                    <a:gd name="connsiteY5" fmla="*/ 588811 h 591713"/>
                    <a:gd name="connsiteX6" fmla="*/ 224569 w 224643"/>
                    <a:gd name="connsiteY6" fmla="*/ 548948 h 591713"/>
                    <a:gd name="connsiteX7" fmla="*/ 224614 w 224643"/>
                    <a:gd name="connsiteY7" fmla="*/ 495481 h 591713"/>
                    <a:gd name="connsiteX8" fmla="*/ 214255 w 224643"/>
                    <a:gd name="connsiteY8" fmla="*/ 446293 h 591713"/>
                    <a:gd name="connsiteX9" fmla="*/ 182454 w 224643"/>
                    <a:gd name="connsiteY9" fmla="*/ 373547 h 591713"/>
                    <a:gd name="connsiteX10" fmla="*/ 152184 w 224643"/>
                    <a:gd name="connsiteY10" fmla="*/ 0 h 591713"/>
                    <a:gd name="connsiteX11" fmla="*/ 51962 w 224643"/>
                    <a:gd name="connsiteY11" fmla="*/ 39143 h 591713"/>
                    <a:gd name="connsiteX12" fmla="*/ 48674 w 224643"/>
                    <a:gd name="connsiteY12" fmla="*/ 309090 h 591713"/>
                    <a:gd name="connsiteX13" fmla="*/ 19711 w 224643"/>
                    <a:gd name="connsiteY13" fmla="*/ 452239 h 591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4643" h="591713">
                      <a:moveTo>
                        <a:pt x="19711" y="452239"/>
                      </a:moveTo>
                      <a:cubicBezTo>
                        <a:pt x="9666" y="477733"/>
                        <a:pt x="-2316" y="502462"/>
                        <a:pt x="387" y="531561"/>
                      </a:cubicBezTo>
                      <a:cubicBezTo>
                        <a:pt x="2324" y="552596"/>
                        <a:pt x="10927" y="568136"/>
                        <a:pt x="29530" y="576875"/>
                      </a:cubicBezTo>
                      <a:cubicBezTo>
                        <a:pt x="48403" y="585748"/>
                        <a:pt x="67232" y="583856"/>
                        <a:pt x="83988" y="570568"/>
                      </a:cubicBezTo>
                      <a:cubicBezTo>
                        <a:pt x="107141" y="552146"/>
                        <a:pt x="133536" y="554128"/>
                        <a:pt x="153806" y="576064"/>
                      </a:cubicBezTo>
                      <a:cubicBezTo>
                        <a:pt x="167679" y="591063"/>
                        <a:pt x="182318" y="595207"/>
                        <a:pt x="199030" y="588811"/>
                      </a:cubicBezTo>
                      <a:cubicBezTo>
                        <a:pt x="214795" y="582775"/>
                        <a:pt x="224435" y="568001"/>
                        <a:pt x="224569" y="548948"/>
                      </a:cubicBezTo>
                      <a:cubicBezTo>
                        <a:pt x="224705" y="531110"/>
                        <a:pt x="224614" y="513273"/>
                        <a:pt x="224614" y="495481"/>
                      </a:cubicBezTo>
                      <a:cubicBezTo>
                        <a:pt x="224614" y="478544"/>
                        <a:pt x="221101" y="461788"/>
                        <a:pt x="214255" y="446293"/>
                      </a:cubicBezTo>
                      <a:cubicBezTo>
                        <a:pt x="203534" y="422104"/>
                        <a:pt x="192588" y="397961"/>
                        <a:pt x="182454" y="373547"/>
                      </a:cubicBezTo>
                      <a:cubicBezTo>
                        <a:pt x="163760" y="328594"/>
                        <a:pt x="154031" y="119681"/>
                        <a:pt x="152184" y="0"/>
                      </a:cubicBezTo>
                      <a:cubicBezTo>
                        <a:pt x="117411" y="10180"/>
                        <a:pt x="83898" y="23333"/>
                        <a:pt x="51962" y="39143"/>
                      </a:cubicBezTo>
                      <a:cubicBezTo>
                        <a:pt x="50746" y="138825"/>
                        <a:pt x="49484" y="286613"/>
                        <a:pt x="48674" y="309090"/>
                      </a:cubicBezTo>
                      <a:cubicBezTo>
                        <a:pt x="46827" y="358413"/>
                        <a:pt x="37863" y="406204"/>
                        <a:pt x="19711" y="452239"/>
                      </a:cubicBezTo>
                      <a:close/>
                    </a:path>
                  </a:pathLst>
                </a:custGeom>
                <a:solidFill>
                  <a:srgbClr val="DED9EC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2256432F-75A8-48CF-809D-D9D27C5421F7}"/>
                    </a:ext>
                  </a:extLst>
                </p:cNvPr>
                <p:cNvSpPr/>
                <p:nvPr/>
              </p:nvSpPr>
              <p:spPr>
                <a:xfrm>
                  <a:off x="6997608" y="1978682"/>
                  <a:ext cx="225004" cy="584909"/>
                </a:xfrm>
                <a:custGeom>
                  <a:avLst/>
                  <a:gdLst>
                    <a:gd name="connsiteX0" fmla="*/ 27948 w 225004"/>
                    <a:gd name="connsiteY0" fmla="*/ 401429 h 584909"/>
                    <a:gd name="connsiteX1" fmla="*/ 2002 w 225004"/>
                    <a:gd name="connsiteY1" fmla="*/ 470436 h 584909"/>
                    <a:gd name="connsiteX2" fmla="*/ 1012 w 225004"/>
                    <a:gd name="connsiteY2" fmla="*/ 547686 h 584909"/>
                    <a:gd name="connsiteX3" fmla="*/ 27272 w 225004"/>
                    <a:gd name="connsiteY3" fmla="*/ 582415 h 584909"/>
                    <a:gd name="connsiteX4" fmla="*/ 70739 w 225004"/>
                    <a:gd name="connsiteY4" fmla="*/ 569983 h 584909"/>
                    <a:gd name="connsiteX5" fmla="*/ 142133 w 225004"/>
                    <a:gd name="connsiteY5" fmla="*/ 564623 h 584909"/>
                    <a:gd name="connsiteX6" fmla="*/ 195826 w 225004"/>
                    <a:gd name="connsiteY6" fmla="*/ 570073 h 584909"/>
                    <a:gd name="connsiteX7" fmla="*/ 224563 w 225004"/>
                    <a:gd name="connsiteY7" fmla="*/ 526696 h 584909"/>
                    <a:gd name="connsiteX8" fmla="*/ 208888 w 225004"/>
                    <a:gd name="connsiteY8" fmla="*/ 454176 h 584909"/>
                    <a:gd name="connsiteX9" fmla="*/ 179160 w 225004"/>
                    <a:gd name="connsiteY9" fmla="*/ 339359 h 584909"/>
                    <a:gd name="connsiteX10" fmla="*/ 172718 w 225004"/>
                    <a:gd name="connsiteY10" fmla="*/ 43017 h 584909"/>
                    <a:gd name="connsiteX11" fmla="*/ 73577 w 225004"/>
                    <a:gd name="connsiteY11" fmla="*/ 0 h 584909"/>
                    <a:gd name="connsiteX12" fmla="*/ 67946 w 225004"/>
                    <a:gd name="connsiteY12" fmla="*/ 277244 h 584909"/>
                    <a:gd name="connsiteX13" fmla="*/ 27948 w 225004"/>
                    <a:gd name="connsiteY13" fmla="*/ 401429 h 5849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5004" h="584909">
                      <a:moveTo>
                        <a:pt x="27948" y="401429"/>
                      </a:moveTo>
                      <a:cubicBezTo>
                        <a:pt x="17993" y="423861"/>
                        <a:pt x="5156" y="445392"/>
                        <a:pt x="2002" y="470436"/>
                      </a:cubicBezTo>
                      <a:cubicBezTo>
                        <a:pt x="-1196" y="496156"/>
                        <a:pt x="201" y="521966"/>
                        <a:pt x="1012" y="547686"/>
                      </a:cubicBezTo>
                      <a:cubicBezTo>
                        <a:pt x="1507" y="564307"/>
                        <a:pt x="11191" y="576649"/>
                        <a:pt x="27272" y="582415"/>
                      </a:cubicBezTo>
                      <a:cubicBezTo>
                        <a:pt x="44479" y="588541"/>
                        <a:pt x="58713" y="583001"/>
                        <a:pt x="70739" y="569983"/>
                      </a:cubicBezTo>
                      <a:cubicBezTo>
                        <a:pt x="92090" y="546921"/>
                        <a:pt x="117089" y="545299"/>
                        <a:pt x="142133" y="564623"/>
                      </a:cubicBezTo>
                      <a:cubicBezTo>
                        <a:pt x="158710" y="577370"/>
                        <a:pt x="177358" y="578857"/>
                        <a:pt x="195826" y="570073"/>
                      </a:cubicBezTo>
                      <a:cubicBezTo>
                        <a:pt x="213528" y="561650"/>
                        <a:pt x="222626" y="546875"/>
                        <a:pt x="224563" y="526696"/>
                      </a:cubicBezTo>
                      <a:cubicBezTo>
                        <a:pt x="227041" y="500571"/>
                        <a:pt x="218708" y="477418"/>
                        <a:pt x="208888" y="454176"/>
                      </a:cubicBezTo>
                      <a:cubicBezTo>
                        <a:pt x="193393" y="417375"/>
                        <a:pt x="182538" y="379133"/>
                        <a:pt x="179160" y="339359"/>
                      </a:cubicBezTo>
                      <a:cubicBezTo>
                        <a:pt x="176367" y="307063"/>
                        <a:pt x="174565" y="153734"/>
                        <a:pt x="172718" y="43017"/>
                      </a:cubicBezTo>
                      <a:cubicBezTo>
                        <a:pt x="141233" y="25900"/>
                        <a:pt x="108080" y="11486"/>
                        <a:pt x="73577" y="0"/>
                      </a:cubicBezTo>
                      <a:cubicBezTo>
                        <a:pt x="73442" y="98736"/>
                        <a:pt x="70965" y="256434"/>
                        <a:pt x="67946" y="277244"/>
                      </a:cubicBezTo>
                      <a:cubicBezTo>
                        <a:pt x="61551" y="320846"/>
                        <a:pt x="45650" y="361386"/>
                        <a:pt x="27948" y="401429"/>
                      </a:cubicBezTo>
                      <a:close/>
                    </a:path>
                  </a:pathLst>
                </a:custGeom>
                <a:solidFill>
                  <a:srgbClr val="DED9EC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DE26943C-A03C-4121-839F-ADCB30F059E6}"/>
                    </a:ext>
                  </a:extLst>
                </p:cNvPr>
                <p:cNvSpPr/>
                <p:nvPr/>
              </p:nvSpPr>
              <p:spPr>
                <a:xfrm>
                  <a:off x="7016213" y="2591434"/>
                  <a:ext cx="216536" cy="565546"/>
                </a:xfrm>
                <a:custGeom>
                  <a:avLst/>
                  <a:gdLst>
                    <a:gd name="connsiteX0" fmla="*/ 215282 w 216536"/>
                    <a:gd name="connsiteY0" fmla="*/ 189071 h 565546"/>
                    <a:gd name="connsiteX1" fmla="*/ 216048 w 216536"/>
                    <a:gd name="connsiteY1" fmla="*/ 67633 h 565546"/>
                    <a:gd name="connsiteX2" fmla="*/ 203301 w 216536"/>
                    <a:gd name="connsiteY2" fmla="*/ 46463 h 565546"/>
                    <a:gd name="connsiteX3" fmla="*/ 164878 w 216536"/>
                    <a:gd name="connsiteY3" fmla="*/ 51282 h 565546"/>
                    <a:gd name="connsiteX4" fmla="*/ 164653 w 216536"/>
                    <a:gd name="connsiteY4" fmla="*/ 47138 h 565546"/>
                    <a:gd name="connsiteX5" fmla="*/ 122447 w 216536"/>
                    <a:gd name="connsiteY5" fmla="*/ 68 h 565546"/>
                    <a:gd name="connsiteX6" fmla="*/ 52584 w 216536"/>
                    <a:gd name="connsiteY6" fmla="*/ 383 h 565546"/>
                    <a:gd name="connsiteX7" fmla="*/ 6099 w 216536"/>
                    <a:gd name="connsiteY7" fmla="*/ 75336 h 565546"/>
                    <a:gd name="connsiteX8" fmla="*/ 30828 w 216536"/>
                    <a:gd name="connsiteY8" fmla="*/ 124208 h 565546"/>
                    <a:gd name="connsiteX9" fmla="*/ 42360 w 216536"/>
                    <a:gd name="connsiteY9" fmla="*/ 171639 h 565546"/>
                    <a:gd name="connsiteX10" fmla="*/ 44116 w 216536"/>
                    <a:gd name="connsiteY10" fmla="*/ 262898 h 565546"/>
                    <a:gd name="connsiteX11" fmla="*/ 43035 w 216536"/>
                    <a:gd name="connsiteY11" fmla="*/ 262988 h 565546"/>
                    <a:gd name="connsiteX12" fmla="*/ 43801 w 216536"/>
                    <a:gd name="connsiteY12" fmla="*/ 565546 h 565546"/>
                    <a:gd name="connsiteX13" fmla="*/ 112538 w 216536"/>
                    <a:gd name="connsiteY13" fmla="*/ 539466 h 565546"/>
                    <a:gd name="connsiteX14" fmla="*/ 116907 w 216536"/>
                    <a:gd name="connsiteY14" fmla="*/ 262763 h 565546"/>
                    <a:gd name="connsiteX15" fmla="*/ 116907 w 216536"/>
                    <a:gd name="connsiteY15" fmla="*/ 262763 h 565546"/>
                    <a:gd name="connsiteX16" fmla="*/ 117222 w 216536"/>
                    <a:gd name="connsiteY16" fmla="*/ 262988 h 565546"/>
                    <a:gd name="connsiteX17" fmla="*/ 125961 w 216536"/>
                    <a:gd name="connsiteY17" fmla="*/ 127091 h 565546"/>
                    <a:gd name="connsiteX18" fmla="*/ 157941 w 216536"/>
                    <a:gd name="connsiteY18" fmla="*/ 64705 h 565546"/>
                    <a:gd name="connsiteX19" fmla="*/ 172626 w 216536"/>
                    <a:gd name="connsiteY19" fmla="*/ 197810 h 565546"/>
                    <a:gd name="connsiteX20" fmla="*/ 165869 w 216536"/>
                    <a:gd name="connsiteY20" fmla="*/ 262943 h 565546"/>
                    <a:gd name="connsiteX21" fmla="*/ 157626 w 216536"/>
                    <a:gd name="connsiteY21" fmla="*/ 516854 h 565546"/>
                    <a:gd name="connsiteX22" fmla="*/ 192716 w 216536"/>
                    <a:gd name="connsiteY22" fmla="*/ 495999 h 565546"/>
                    <a:gd name="connsiteX23" fmla="*/ 203706 w 216536"/>
                    <a:gd name="connsiteY23" fmla="*/ 262898 h 565546"/>
                    <a:gd name="connsiteX24" fmla="*/ 215282 w 216536"/>
                    <a:gd name="connsiteY24" fmla="*/ 189071 h 5655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16536" h="565546">
                      <a:moveTo>
                        <a:pt x="215282" y="189071"/>
                      </a:moveTo>
                      <a:cubicBezTo>
                        <a:pt x="217445" y="148712"/>
                        <a:pt x="216183" y="108128"/>
                        <a:pt x="216048" y="67633"/>
                      </a:cubicBezTo>
                      <a:cubicBezTo>
                        <a:pt x="216003" y="58444"/>
                        <a:pt x="211048" y="51508"/>
                        <a:pt x="203301" y="46463"/>
                      </a:cubicBezTo>
                      <a:cubicBezTo>
                        <a:pt x="189427" y="37499"/>
                        <a:pt x="177040" y="42093"/>
                        <a:pt x="164878" y="51282"/>
                      </a:cubicBezTo>
                      <a:cubicBezTo>
                        <a:pt x="164743" y="49255"/>
                        <a:pt x="164428" y="48129"/>
                        <a:pt x="164653" y="47138"/>
                      </a:cubicBezTo>
                      <a:cubicBezTo>
                        <a:pt x="170149" y="21779"/>
                        <a:pt x="147716" y="-1419"/>
                        <a:pt x="122447" y="68"/>
                      </a:cubicBezTo>
                      <a:cubicBezTo>
                        <a:pt x="99250" y="1464"/>
                        <a:pt x="75872" y="248"/>
                        <a:pt x="52584" y="383"/>
                      </a:cubicBezTo>
                      <a:cubicBezTo>
                        <a:pt x="11730" y="608"/>
                        <a:pt x="-11873" y="38580"/>
                        <a:pt x="6099" y="75336"/>
                      </a:cubicBezTo>
                      <a:cubicBezTo>
                        <a:pt x="14117" y="91732"/>
                        <a:pt x="22360" y="108037"/>
                        <a:pt x="30828" y="124208"/>
                      </a:cubicBezTo>
                      <a:cubicBezTo>
                        <a:pt x="38621" y="139118"/>
                        <a:pt x="42315" y="154703"/>
                        <a:pt x="42360" y="171639"/>
                      </a:cubicBezTo>
                      <a:cubicBezTo>
                        <a:pt x="42449" y="202044"/>
                        <a:pt x="43486" y="232493"/>
                        <a:pt x="44116" y="262898"/>
                      </a:cubicBezTo>
                      <a:cubicBezTo>
                        <a:pt x="43756" y="262853"/>
                        <a:pt x="43396" y="262898"/>
                        <a:pt x="43035" y="262988"/>
                      </a:cubicBezTo>
                      <a:cubicBezTo>
                        <a:pt x="44567" y="289699"/>
                        <a:pt x="44026" y="471270"/>
                        <a:pt x="43801" y="565546"/>
                      </a:cubicBezTo>
                      <a:cubicBezTo>
                        <a:pt x="67359" y="558204"/>
                        <a:pt x="90286" y="549466"/>
                        <a:pt x="112538" y="539466"/>
                      </a:cubicBezTo>
                      <a:cubicBezTo>
                        <a:pt x="113979" y="441181"/>
                        <a:pt x="115466" y="287221"/>
                        <a:pt x="116907" y="262763"/>
                      </a:cubicBezTo>
                      <a:cubicBezTo>
                        <a:pt x="116907" y="262763"/>
                        <a:pt x="116907" y="262763"/>
                        <a:pt x="116907" y="262763"/>
                      </a:cubicBezTo>
                      <a:cubicBezTo>
                        <a:pt x="116907" y="262763"/>
                        <a:pt x="117222" y="262988"/>
                        <a:pt x="117222" y="262988"/>
                      </a:cubicBezTo>
                      <a:cubicBezTo>
                        <a:pt x="119249" y="217629"/>
                        <a:pt x="120825" y="172225"/>
                        <a:pt x="125961" y="127091"/>
                      </a:cubicBezTo>
                      <a:cubicBezTo>
                        <a:pt x="128618" y="103578"/>
                        <a:pt x="140419" y="83534"/>
                        <a:pt x="157941" y="64705"/>
                      </a:cubicBezTo>
                      <a:cubicBezTo>
                        <a:pt x="156996" y="111010"/>
                        <a:pt x="173482" y="153487"/>
                        <a:pt x="172626" y="197810"/>
                      </a:cubicBezTo>
                      <a:cubicBezTo>
                        <a:pt x="172220" y="219521"/>
                        <a:pt x="165869" y="262943"/>
                        <a:pt x="165869" y="262943"/>
                      </a:cubicBezTo>
                      <a:cubicBezTo>
                        <a:pt x="165869" y="262943"/>
                        <a:pt x="161320" y="411947"/>
                        <a:pt x="157626" y="516854"/>
                      </a:cubicBezTo>
                      <a:cubicBezTo>
                        <a:pt x="169563" y="510278"/>
                        <a:pt x="181274" y="503341"/>
                        <a:pt x="192716" y="495999"/>
                      </a:cubicBezTo>
                      <a:cubicBezTo>
                        <a:pt x="196364" y="401137"/>
                        <a:pt x="200058" y="283933"/>
                        <a:pt x="203706" y="262898"/>
                      </a:cubicBezTo>
                      <a:cubicBezTo>
                        <a:pt x="203796" y="263033"/>
                        <a:pt x="213976" y="213845"/>
                        <a:pt x="215282" y="189071"/>
                      </a:cubicBezTo>
                      <a:close/>
                    </a:path>
                  </a:pathLst>
                </a:custGeom>
                <a:solidFill>
                  <a:srgbClr val="DED9EC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311A5F46-3BB1-4CFF-8E00-8D6A9AC4C500}"/>
                    </a:ext>
                  </a:extLst>
                </p:cNvPr>
                <p:cNvSpPr/>
                <p:nvPr/>
              </p:nvSpPr>
              <p:spPr>
                <a:xfrm>
                  <a:off x="6539601" y="2591772"/>
                  <a:ext cx="216067" cy="571559"/>
                </a:xfrm>
                <a:custGeom>
                  <a:avLst/>
                  <a:gdLst>
                    <a:gd name="connsiteX0" fmla="*/ 172900 w 216067"/>
                    <a:gd name="connsiteY0" fmla="*/ 260623 h 571559"/>
                    <a:gd name="connsiteX1" fmla="*/ 173666 w 216067"/>
                    <a:gd name="connsiteY1" fmla="*/ 171526 h 571559"/>
                    <a:gd name="connsiteX2" fmla="*/ 185152 w 216067"/>
                    <a:gd name="connsiteY2" fmla="*/ 124095 h 571559"/>
                    <a:gd name="connsiteX3" fmla="*/ 210737 w 216067"/>
                    <a:gd name="connsiteY3" fmla="*/ 73241 h 571559"/>
                    <a:gd name="connsiteX4" fmla="*/ 164613 w 216067"/>
                    <a:gd name="connsiteY4" fmla="*/ 135 h 571559"/>
                    <a:gd name="connsiteX5" fmla="*/ 90426 w 216067"/>
                    <a:gd name="connsiteY5" fmla="*/ 135 h 571559"/>
                    <a:gd name="connsiteX6" fmla="*/ 50427 w 216067"/>
                    <a:gd name="connsiteY6" fmla="*/ 37206 h 571559"/>
                    <a:gd name="connsiteX7" fmla="*/ 50427 w 216067"/>
                    <a:gd name="connsiteY7" fmla="*/ 50674 h 571559"/>
                    <a:gd name="connsiteX8" fmla="*/ 42274 w 216067"/>
                    <a:gd name="connsiteY8" fmla="*/ 45224 h 571559"/>
                    <a:gd name="connsiteX9" fmla="*/ 68 w 216067"/>
                    <a:gd name="connsiteY9" fmla="*/ 67295 h 571559"/>
                    <a:gd name="connsiteX10" fmla="*/ 12230 w 216067"/>
                    <a:gd name="connsiteY10" fmla="*/ 262785 h 571559"/>
                    <a:gd name="connsiteX11" fmla="*/ 23716 w 216067"/>
                    <a:gd name="connsiteY11" fmla="*/ 509084 h 571559"/>
                    <a:gd name="connsiteX12" fmla="*/ 56643 w 216067"/>
                    <a:gd name="connsiteY12" fmla="*/ 527011 h 571559"/>
                    <a:gd name="connsiteX13" fmla="*/ 45021 w 216067"/>
                    <a:gd name="connsiteY13" fmla="*/ 223327 h 571559"/>
                    <a:gd name="connsiteX14" fmla="*/ 48850 w 216067"/>
                    <a:gd name="connsiteY14" fmla="*/ 144500 h 571559"/>
                    <a:gd name="connsiteX15" fmla="*/ 57453 w 216067"/>
                    <a:gd name="connsiteY15" fmla="*/ 64052 h 571559"/>
                    <a:gd name="connsiteX16" fmla="*/ 91822 w 216067"/>
                    <a:gd name="connsiteY16" fmla="*/ 138599 h 571559"/>
                    <a:gd name="connsiteX17" fmla="*/ 98759 w 216067"/>
                    <a:gd name="connsiteY17" fmla="*/ 262830 h 571559"/>
                    <a:gd name="connsiteX18" fmla="*/ 99074 w 216067"/>
                    <a:gd name="connsiteY18" fmla="*/ 262605 h 571559"/>
                    <a:gd name="connsiteX19" fmla="*/ 103578 w 216067"/>
                    <a:gd name="connsiteY19" fmla="*/ 548362 h 571559"/>
                    <a:gd name="connsiteX20" fmla="*/ 172225 w 216067"/>
                    <a:gd name="connsiteY20" fmla="*/ 571559 h 571559"/>
                    <a:gd name="connsiteX21" fmla="*/ 172000 w 216067"/>
                    <a:gd name="connsiteY21" fmla="*/ 262740 h 571559"/>
                    <a:gd name="connsiteX22" fmla="*/ 172900 w 216067"/>
                    <a:gd name="connsiteY22" fmla="*/ 260623 h 571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16067" h="571559">
                      <a:moveTo>
                        <a:pt x="172900" y="260623"/>
                      </a:moveTo>
                      <a:cubicBezTo>
                        <a:pt x="171234" y="230894"/>
                        <a:pt x="173351" y="201210"/>
                        <a:pt x="173666" y="171526"/>
                      </a:cubicBezTo>
                      <a:cubicBezTo>
                        <a:pt x="173847" y="154635"/>
                        <a:pt x="177405" y="139005"/>
                        <a:pt x="185152" y="124095"/>
                      </a:cubicBezTo>
                      <a:cubicBezTo>
                        <a:pt x="193936" y="107249"/>
                        <a:pt x="202719" y="90403"/>
                        <a:pt x="210737" y="73241"/>
                      </a:cubicBezTo>
                      <a:cubicBezTo>
                        <a:pt x="227268" y="37837"/>
                        <a:pt x="203530" y="405"/>
                        <a:pt x="164613" y="135"/>
                      </a:cubicBezTo>
                      <a:cubicBezTo>
                        <a:pt x="139884" y="-45"/>
                        <a:pt x="115155" y="-45"/>
                        <a:pt x="90426" y="135"/>
                      </a:cubicBezTo>
                      <a:cubicBezTo>
                        <a:pt x="68804" y="315"/>
                        <a:pt x="52273" y="15945"/>
                        <a:pt x="50427" y="37206"/>
                      </a:cubicBezTo>
                      <a:cubicBezTo>
                        <a:pt x="50021" y="41620"/>
                        <a:pt x="53129" y="45990"/>
                        <a:pt x="50427" y="50674"/>
                      </a:cubicBezTo>
                      <a:cubicBezTo>
                        <a:pt x="47544" y="48737"/>
                        <a:pt x="45066" y="46710"/>
                        <a:pt x="42274" y="45224"/>
                      </a:cubicBezTo>
                      <a:cubicBezTo>
                        <a:pt x="23806" y="35224"/>
                        <a:pt x="428" y="46800"/>
                        <a:pt x="68" y="67295"/>
                      </a:cubicBezTo>
                      <a:cubicBezTo>
                        <a:pt x="-1058" y="132744"/>
                        <a:pt x="12230" y="262785"/>
                        <a:pt x="12230" y="262785"/>
                      </a:cubicBezTo>
                      <a:cubicBezTo>
                        <a:pt x="16058" y="284811"/>
                        <a:pt x="19887" y="412240"/>
                        <a:pt x="23716" y="509084"/>
                      </a:cubicBezTo>
                      <a:cubicBezTo>
                        <a:pt x="34481" y="515390"/>
                        <a:pt x="45472" y="521381"/>
                        <a:pt x="56643" y="527011"/>
                      </a:cubicBezTo>
                      <a:cubicBezTo>
                        <a:pt x="52363" y="416159"/>
                        <a:pt x="46463" y="232921"/>
                        <a:pt x="45021" y="223327"/>
                      </a:cubicBezTo>
                      <a:cubicBezTo>
                        <a:pt x="41012" y="196706"/>
                        <a:pt x="44706" y="170761"/>
                        <a:pt x="48850" y="144500"/>
                      </a:cubicBezTo>
                      <a:cubicBezTo>
                        <a:pt x="52904" y="118645"/>
                        <a:pt x="59931" y="93015"/>
                        <a:pt x="57453" y="64052"/>
                      </a:cubicBezTo>
                      <a:cubicBezTo>
                        <a:pt x="78714" y="86484"/>
                        <a:pt x="89840" y="110762"/>
                        <a:pt x="91822" y="138599"/>
                      </a:cubicBezTo>
                      <a:cubicBezTo>
                        <a:pt x="94795" y="179950"/>
                        <a:pt x="96506" y="221435"/>
                        <a:pt x="98759" y="262830"/>
                      </a:cubicBezTo>
                      <a:cubicBezTo>
                        <a:pt x="98759" y="262830"/>
                        <a:pt x="99074" y="262605"/>
                        <a:pt x="99074" y="262605"/>
                      </a:cubicBezTo>
                      <a:cubicBezTo>
                        <a:pt x="100560" y="287829"/>
                        <a:pt x="102092" y="450752"/>
                        <a:pt x="103578" y="548362"/>
                      </a:cubicBezTo>
                      <a:cubicBezTo>
                        <a:pt x="125830" y="557371"/>
                        <a:pt x="148757" y="565118"/>
                        <a:pt x="172225" y="571559"/>
                      </a:cubicBezTo>
                      <a:cubicBezTo>
                        <a:pt x="172135" y="479220"/>
                        <a:pt x="172090" y="290036"/>
                        <a:pt x="172000" y="262740"/>
                      </a:cubicBezTo>
                      <a:cubicBezTo>
                        <a:pt x="172315" y="261974"/>
                        <a:pt x="172585" y="261298"/>
                        <a:pt x="172900" y="260623"/>
                      </a:cubicBezTo>
                      <a:close/>
                    </a:path>
                  </a:pathLst>
                </a:custGeom>
                <a:solidFill>
                  <a:srgbClr val="DED9EC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</p:grpSp>
          <p:grpSp>
            <p:nvGrpSpPr>
              <p:cNvPr id="148" name="Graphic 3">
                <a:extLst>
                  <a:ext uri="{FF2B5EF4-FFF2-40B4-BE49-F238E27FC236}">
                    <a16:creationId xmlns:a16="http://schemas.microsoft.com/office/drawing/2014/main" id="{7AB19564-115F-475D-94DC-A6E0834F4884}"/>
                  </a:ext>
                </a:extLst>
              </p:cNvPr>
              <p:cNvGrpSpPr/>
              <p:nvPr/>
            </p:nvGrpSpPr>
            <p:grpSpPr>
              <a:xfrm>
                <a:off x="3605793" y="2354342"/>
                <a:ext cx="794767" cy="731819"/>
                <a:chOff x="4692292" y="1966340"/>
                <a:chExt cx="1237981" cy="1237992"/>
              </a:xfrm>
            </p:grpSpPr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415259DA-DCF4-4DAD-BABD-5994CFA5F409}"/>
                    </a:ext>
                  </a:extLst>
                </p:cNvPr>
                <p:cNvSpPr/>
                <p:nvPr/>
              </p:nvSpPr>
              <p:spPr>
                <a:xfrm>
                  <a:off x="4692292" y="1966340"/>
                  <a:ext cx="1237981" cy="12379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0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1" y="1237981"/>
                      </a:cubicBezTo>
                      <a:cubicBezTo>
                        <a:pt x="277131" y="1237981"/>
                        <a:pt x="0" y="960849"/>
                        <a:pt x="0" y="618990"/>
                      </a:cubicBezTo>
                      <a:cubicBezTo>
                        <a:pt x="0" y="277131"/>
                        <a:pt x="277131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A5D9D881-C9D2-444E-BBED-7D1ACA0DA621}"/>
                    </a:ext>
                  </a:extLst>
                </p:cNvPr>
                <p:cNvSpPr/>
                <p:nvPr/>
              </p:nvSpPr>
              <p:spPr>
                <a:xfrm>
                  <a:off x="5019369" y="2142626"/>
                  <a:ext cx="557967" cy="618780"/>
                </a:xfrm>
                <a:custGeom>
                  <a:avLst/>
                  <a:gdLst>
                    <a:gd name="connsiteX0" fmla="*/ 104531 w 557967"/>
                    <a:gd name="connsiteY0" fmla="*/ 618780 h 618780"/>
                    <a:gd name="connsiteX1" fmla="*/ 405063 w 557967"/>
                    <a:gd name="connsiteY1" fmla="*/ 618780 h 618780"/>
                    <a:gd name="connsiteX2" fmla="*/ 550734 w 557967"/>
                    <a:gd name="connsiteY2" fmla="*/ 333564 h 618780"/>
                    <a:gd name="connsiteX3" fmla="*/ 406594 w 557967"/>
                    <a:gd name="connsiteY3" fmla="*/ 50869 h 618780"/>
                    <a:gd name="connsiteX4" fmla="*/ 106063 w 557967"/>
                    <a:gd name="connsiteY4" fmla="*/ 50869 h 618780"/>
                    <a:gd name="connsiteX5" fmla="*/ 104531 w 557967"/>
                    <a:gd name="connsiteY5" fmla="*/ 618780 h 618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7967" h="618780">
                      <a:moveTo>
                        <a:pt x="104531" y="618780"/>
                      </a:moveTo>
                      <a:cubicBezTo>
                        <a:pt x="104531" y="618780"/>
                        <a:pt x="256328" y="571259"/>
                        <a:pt x="405063" y="618780"/>
                      </a:cubicBezTo>
                      <a:cubicBezTo>
                        <a:pt x="405063" y="618780"/>
                        <a:pt x="523122" y="522162"/>
                        <a:pt x="550734" y="333564"/>
                      </a:cubicBezTo>
                      <a:cubicBezTo>
                        <a:pt x="578346" y="144966"/>
                        <a:pt x="526185" y="27492"/>
                        <a:pt x="406594" y="50869"/>
                      </a:cubicBezTo>
                      <a:cubicBezTo>
                        <a:pt x="406594" y="50869"/>
                        <a:pt x="233536" y="-63587"/>
                        <a:pt x="106063" y="50869"/>
                      </a:cubicBezTo>
                      <a:cubicBezTo>
                        <a:pt x="-28888" y="171992"/>
                        <a:pt x="-41141" y="416354"/>
                        <a:pt x="104531" y="618780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33D7E91E-A570-4417-A084-2BC4A63EBD08}"/>
                    </a:ext>
                  </a:extLst>
                </p:cNvPr>
                <p:cNvSpPr/>
                <p:nvPr/>
              </p:nvSpPr>
              <p:spPr>
                <a:xfrm>
                  <a:off x="5156827" y="2699867"/>
                  <a:ext cx="383276" cy="218381"/>
                </a:xfrm>
                <a:custGeom>
                  <a:avLst/>
                  <a:gdLst>
                    <a:gd name="connsiteX0" fmla="*/ 198733 w 383276"/>
                    <a:gd name="connsiteY0" fmla="*/ 218382 h 218381"/>
                    <a:gd name="connsiteX1" fmla="*/ 193147 w 383276"/>
                    <a:gd name="connsiteY1" fmla="*/ 217481 h 218381"/>
                    <a:gd name="connsiteX2" fmla="*/ 163824 w 383276"/>
                    <a:gd name="connsiteY2" fmla="*/ 133159 h 218381"/>
                    <a:gd name="connsiteX3" fmla="*/ 122249 w 383276"/>
                    <a:gd name="connsiteY3" fmla="*/ 16135 h 218381"/>
                    <a:gd name="connsiteX4" fmla="*/ 72386 w 383276"/>
                    <a:gd name="connsiteY4" fmla="*/ 27937 h 218381"/>
                    <a:gd name="connsiteX5" fmla="*/ 10856 w 383276"/>
                    <a:gd name="connsiteY5" fmla="*/ 86088 h 218381"/>
                    <a:gd name="connsiteX6" fmla="*/ 0 w 383276"/>
                    <a:gd name="connsiteY6" fmla="*/ 78025 h 218381"/>
                    <a:gd name="connsiteX7" fmla="*/ 64998 w 383276"/>
                    <a:gd name="connsiteY7" fmla="*/ 16586 h 218381"/>
                    <a:gd name="connsiteX8" fmla="*/ 127834 w 383276"/>
                    <a:gd name="connsiteY8" fmla="*/ 3793 h 218381"/>
                    <a:gd name="connsiteX9" fmla="*/ 177202 w 383276"/>
                    <a:gd name="connsiteY9" fmla="*/ 131267 h 218381"/>
                    <a:gd name="connsiteX10" fmla="*/ 197337 w 383276"/>
                    <a:gd name="connsiteY10" fmla="*/ 204598 h 218381"/>
                    <a:gd name="connsiteX11" fmla="*/ 215624 w 383276"/>
                    <a:gd name="connsiteY11" fmla="*/ 193517 h 218381"/>
                    <a:gd name="connsiteX12" fmla="*/ 283956 w 383276"/>
                    <a:gd name="connsiteY12" fmla="*/ 116403 h 218381"/>
                    <a:gd name="connsiteX13" fmla="*/ 341701 w 383276"/>
                    <a:gd name="connsiteY13" fmla="*/ 75863 h 218381"/>
                    <a:gd name="connsiteX14" fmla="*/ 383277 w 383276"/>
                    <a:gd name="connsiteY14" fmla="*/ 136087 h 218381"/>
                    <a:gd name="connsiteX15" fmla="*/ 370575 w 383276"/>
                    <a:gd name="connsiteY15" fmla="*/ 140726 h 218381"/>
                    <a:gd name="connsiteX16" fmla="*/ 336206 w 383276"/>
                    <a:gd name="connsiteY16" fmla="*/ 88205 h 218381"/>
                    <a:gd name="connsiteX17" fmla="*/ 294315 w 383276"/>
                    <a:gd name="connsiteY17" fmla="*/ 125051 h 218381"/>
                    <a:gd name="connsiteX18" fmla="*/ 225354 w 383276"/>
                    <a:gd name="connsiteY18" fmla="*/ 202841 h 218381"/>
                    <a:gd name="connsiteX19" fmla="*/ 198733 w 383276"/>
                    <a:gd name="connsiteY19" fmla="*/ 218382 h 218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383276" h="218381">
                      <a:moveTo>
                        <a:pt x="198733" y="218382"/>
                      </a:moveTo>
                      <a:cubicBezTo>
                        <a:pt x="196841" y="218382"/>
                        <a:pt x="194949" y="218066"/>
                        <a:pt x="193147" y="217481"/>
                      </a:cubicBezTo>
                      <a:cubicBezTo>
                        <a:pt x="174589" y="211445"/>
                        <a:pt x="169815" y="176896"/>
                        <a:pt x="163824" y="133159"/>
                      </a:cubicBezTo>
                      <a:cubicBezTo>
                        <a:pt x="157383" y="86539"/>
                        <a:pt x="149410" y="28567"/>
                        <a:pt x="122249" y="16135"/>
                      </a:cubicBezTo>
                      <a:cubicBezTo>
                        <a:pt x="109907" y="10505"/>
                        <a:pt x="93106" y="14469"/>
                        <a:pt x="72386" y="27937"/>
                      </a:cubicBezTo>
                      <a:cubicBezTo>
                        <a:pt x="48917" y="43207"/>
                        <a:pt x="28242" y="62756"/>
                        <a:pt x="10856" y="86088"/>
                      </a:cubicBezTo>
                      <a:lnTo>
                        <a:pt x="0" y="78025"/>
                      </a:lnTo>
                      <a:cubicBezTo>
                        <a:pt x="18333" y="53386"/>
                        <a:pt x="40179" y="32756"/>
                        <a:pt x="64998" y="16586"/>
                      </a:cubicBezTo>
                      <a:cubicBezTo>
                        <a:pt x="90223" y="190"/>
                        <a:pt x="110762" y="-3999"/>
                        <a:pt x="127834" y="3793"/>
                      </a:cubicBezTo>
                      <a:cubicBezTo>
                        <a:pt x="161752" y="19288"/>
                        <a:pt x="169950" y="78791"/>
                        <a:pt x="177202" y="131267"/>
                      </a:cubicBezTo>
                      <a:cubicBezTo>
                        <a:pt x="181481" y="162437"/>
                        <a:pt x="186841" y="201175"/>
                        <a:pt x="197337" y="204598"/>
                      </a:cubicBezTo>
                      <a:cubicBezTo>
                        <a:pt x="201030" y="205769"/>
                        <a:pt x="207696" y="201760"/>
                        <a:pt x="215624" y="193517"/>
                      </a:cubicBezTo>
                      <a:cubicBezTo>
                        <a:pt x="246569" y="161266"/>
                        <a:pt x="268190" y="135366"/>
                        <a:pt x="283956" y="116403"/>
                      </a:cubicBezTo>
                      <a:cubicBezTo>
                        <a:pt x="311613" y="83205"/>
                        <a:pt x="324224" y="68071"/>
                        <a:pt x="341701" y="75863"/>
                      </a:cubicBezTo>
                      <a:cubicBezTo>
                        <a:pt x="364359" y="85953"/>
                        <a:pt x="381385" y="130952"/>
                        <a:pt x="383277" y="136087"/>
                      </a:cubicBezTo>
                      <a:lnTo>
                        <a:pt x="370575" y="140726"/>
                      </a:lnTo>
                      <a:cubicBezTo>
                        <a:pt x="366025" y="128339"/>
                        <a:pt x="351026" y="94827"/>
                        <a:pt x="336206" y="88205"/>
                      </a:cubicBezTo>
                      <a:cubicBezTo>
                        <a:pt x="328369" y="84737"/>
                        <a:pt x="318324" y="96268"/>
                        <a:pt x="294315" y="125051"/>
                      </a:cubicBezTo>
                      <a:cubicBezTo>
                        <a:pt x="278415" y="144150"/>
                        <a:pt x="256614" y="170275"/>
                        <a:pt x="225354" y="202841"/>
                      </a:cubicBezTo>
                      <a:cubicBezTo>
                        <a:pt x="215444" y="213292"/>
                        <a:pt x="206661" y="218382"/>
                        <a:pt x="198733" y="218382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1393FBD2-E9D8-409F-916E-A0DE6953F498}"/>
                    </a:ext>
                  </a:extLst>
                </p:cNvPr>
                <p:cNvSpPr/>
                <p:nvPr/>
              </p:nvSpPr>
              <p:spPr>
                <a:xfrm>
                  <a:off x="5054093" y="2628032"/>
                  <a:ext cx="493427" cy="303159"/>
                </a:xfrm>
                <a:custGeom>
                  <a:avLst/>
                  <a:gdLst>
                    <a:gd name="connsiteX0" fmla="*/ 155300 w 493427"/>
                    <a:gd name="connsiteY0" fmla="*/ 10766 h 303159"/>
                    <a:gd name="connsiteX1" fmla="*/ 155300 w 493427"/>
                    <a:gd name="connsiteY1" fmla="*/ 148329 h 303159"/>
                    <a:gd name="connsiteX2" fmla="*/ 2376 w 493427"/>
                    <a:gd name="connsiteY2" fmla="*/ 221930 h 303159"/>
                    <a:gd name="connsiteX3" fmla="*/ 352547 w 493427"/>
                    <a:gd name="connsiteY3" fmla="*/ 281748 h 303159"/>
                    <a:gd name="connsiteX4" fmla="*/ 473894 w 493427"/>
                    <a:gd name="connsiteY4" fmla="*/ 198958 h 303159"/>
                    <a:gd name="connsiteX5" fmla="*/ 365789 w 493427"/>
                    <a:gd name="connsiteY5" fmla="*/ 123059 h 303159"/>
                    <a:gd name="connsiteX6" fmla="*/ 369258 w 493427"/>
                    <a:gd name="connsiteY6" fmla="*/ 0 h 303159"/>
                    <a:gd name="connsiteX7" fmla="*/ 155300 w 493427"/>
                    <a:gd name="connsiteY7" fmla="*/ 10766 h 303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3427" h="303159">
                      <a:moveTo>
                        <a:pt x="155300" y="10766"/>
                      </a:moveTo>
                      <a:cubicBezTo>
                        <a:pt x="154129" y="21846"/>
                        <a:pt x="167957" y="98916"/>
                        <a:pt x="155300" y="148329"/>
                      </a:cubicBezTo>
                      <a:cubicBezTo>
                        <a:pt x="142643" y="197787"/>
                        <a:pt x="30033" y="196616"/>
                        <a:pt x="2376" y="221930"/>
                      </a:cubicBezTo>
                      <a:cubicBezTo>
                        <a:pt x="-25280" y="247245"/>
                        <a:pt x="194398" y="346116"/>
                        <a:pt x="352547" y="281748"/>
                      </a:cubicBezTo>
                      <a:cubicBezTo>
                        <a:pt x="510695" y="217336"/>
                        <a:pt x="509524" y="205850"/>
                        <a:pt x="473894" y="198958"/>
                      </a:cubicBezTo>
                      <a:cubicBezTo>
                        <a:pt x="438264" y="192066"/>
                        <a:pt x="374978" y="171346"/>
                        <a:pt x="365789" y="123059"/>
                      </a:cubicBezTo>
                      <a:cubicBezTo>
                        <a:pt x="356600" y="74773"/>
                        <a:pt x="369258" y="0"/>
                        <a:pt x="369258" y="0"/>
                      </a:cubicBezTo>
                      <a:lnTo>
                        <a:pt x="155300" y="10766"/>
                      </a:lnTo>
                      <a:close/>
                    </a:path>
                  </a:pathLst>
                </a:custGeom>
                <a:solidFill>
                  <a:srgbClr val="F3BA85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828BB761-5C52-4322-AC0C-5BDF165266E0}"/>
                    </a:ext>
                  </a:extLst>
                </p:cNvPr>
                <p:cNvSpPr/>
                <p:nvPr/>
              </p:nvSpPr>
              <p:spPr>
                <a:xfrm>
                  <a:off x="5043768" y="2835008"/>
                  <a:ext cx="557775" cy="369313"/>
                </a:xfrm>
                <a:custGeom>
                  <a:avLst/>
                  <a:gdLst>
                    <a:gd name="connsiteX0" fmla="*/ 0 w 557775"/>
                    <a:gd name="connsiteY0" fmla="*/ 0 h 369313"/>
                    <a:gd name="connsiteX1" fmla="*/ 0 w 557775"/>
                    <a:gd name="connsiteY1" fmla="*/ 308684 h 369313"/>
                    <a:gd name="connsiteX2" fmla="*/ 267515 w 557775"/>
                    <a:gd name="connsiteY2" fmla="*/ 369313 h 369313"/>
                    <a:gd name="connsiteX3" fmla="*/ 557776 w 557775"/>
                    <a:gd name="connsiteY3" fmla="*/ 297153 h 369313"/>
                    <a:gd name="connsiteX4" fmla="*/ 557776 w 557775"/>
                    <a:gd name="connsiteY4" fmla="*/ 0 h 369313"/>
                    <a:gd name="connsiteX5" fmla="*/ 0 w 557775"/>
                    <a:gd name="connsiteY5" fmla="*/ 0 h 369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57775" h="369313">
                      <a:moveTo>
                        <a:pt x="0" y="0"/>
                      </a:moveTo>
                      <a:lnTo>
                        <a:pt x="0" y="308684"/>
                      </a:lnTo>
                      <a:cubicBezTo>
                        <a:pt x="80988" y="347557"/>
                        <a:pt x="171707" y="369313"/>
                        <a:pt x="267515" y="369313"/>
                      </a:cubicBezTo>
                      <a:cubicBezTo>
                        <a:pt x="372422" y="369313"/>
                        <a:pt x="471202" y="343188"/>
                        <a:pt x="557776" y="297153"/>
                      </a:cubicBezTo>
                      <a:lnTo>
                        <a:pt x="557776" y="0"/>
                      </a:lnTo>
                      <a:cubicBezTo>
                        <a:pt x="304766" y="114997"/>
                        <a:pt x="194364" y="101213"/>
                        <a:pt x="0" y="0"/>
                      </a:cubicBezTo>
                      <a:close/>
                    </a:path>
                  </a:pathLst>
                </a:custGeom>
                <a:solidFill>
                  <a:srgbClr val="6FAEDF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7DE9D57C-997F-4893-9C51-EB95E5708746}"/>
                    </a:ext>
                  </a:extLst>
                </p:cNvPr>
                <p:cNvSpPr/>
                <p:nvPr/>
              </p:nvSpPr>
              <p:spPr>
                <a:xfrm>
                  <a:off x="4950403" y="2761902"/>
                  <a:ext cx="361509" cy="442430"/>
                </a:xfrm>
                <a:custGeom>
                  <a:avLst/>
                  <a:gdLst>
                    <a:gd name="connsiteX0" fmla="*/ 361510 w 361509"/>
                    <a:gd name="connsiteY0" fmla="*/ 442419 h 442430"/>
                    <a:gd name="connsiteX1" fmla="*/ 261198 w 361509"/>
                    <a:gd name="connsiteY1" fmla="*/ 0 h 442430"/>
                    <a:gd name="connsiteX2" fmla="*/ 132283 w 361509"/>
                    <a:gd name="connsiteY2" fmla="*/ 42026 h 442430"/>
                    <a:gd name="connsiteX3" fmla="*/ 34 w 361509"/>
                    <a:gd name="connsiteY3" fmla="*/ 181166 h 442430"/>
                    <a:gd name="connsiteX4" fmla="*/ 34 w 361509"/>
                    <a:gd name="connsiteY4" fmla="*/ 326342 h 442430"/>
                    <a:gd name="connsiteX5" fmla="*/ 360879 w 361509"/>
                    <a:gd name="connsiteY5" fmla="*/ 442374 h 442430"/>
                    <a:gd name="connsiteX6" fmla="*/ 361510 w 361509"/>
                    <a:gd name="connsiteY6" fmla="*/ 442419 h 442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61509" h="442430">
                      <a:moveTo>
                        <a:pt x="361510" y="442419"/>
                      </a:moveTo>
                      <a:lnTo>
                        <a:pt x="261198" y="0"/>
                      </a:lnTo>
                      <a:cubicBezTo>
                        <a:pt x="261333" y="2838"/>
                        <a:pt x="255477" y="17387"/>
                        <a:pt x="132283" y="42026"/>
                      </a:cubicBezTo>
                      <a:cubicBezTo>
                        <a:pt x="-5731" y="69638"/>
                        <a:pt x="34" y="181166"/>
                        <a:pt x="34" y="181166"/>
                      </a:cubicBezTo>
                      <a:lnTo>
                        <a:pt x="34" y="326342"/>
                      </a:lnTo>
                      <a:cubicBezTo>
                        <a:pt x="101607" y="399357"/>
                        <a:pt x="226244" y="442374"/>
                        <a:pt x="360879" y="442374"/>
                      </a:cubicBezTo>
                      <a:cubicBezTo>
                        <a:pt x="361104" y="442464"/>
                        <a:pt x="361330" y="442419"/>
                        <a:pt x="361510" y="442419"/>
                      </a:cubicBezTo>
                      <a:close/>
                    </a:path>
                  </a:pathLst>
                </a:custGeom>
                <a:solidFill>
                  <a:srgbClr val="F0F2F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8CF843CA-72A9-4F0B-9383-3FCB714DA81B}"/>
                    </a:ext>
                  </a:extLst>
                </p:cNvPr>
                <p:cNvSpPr/>
                <p:nvPr/>
              </p:nvSpPr>
              <p:spPr>
                <a:xfrm>
                  <a:off x="5322318" y="2761947"/>
                  <a:ext cx="361509" cy="442284"/>
                </a:xfrm>
                <a:custGeom>
                  <a:avLst/>
                  <a:gdLst>
                    <a:gd name="connsiteX0" fmla="*/ 229227 w 361509"/>
                    <a:gd name="connsiteY0" fmla="*/ 42026 h 442284"/>
                    <a:gd name="connsiteX1" fmla="*/ 100312 w 361509"/>
                    <a:gd name="connsiteY1" fmla="*/ 0 h 442284"/>
                    <a:gd name="connsiteX2" fmla="*/ 0 w 361509"/>
                    <a:gd name="connsiteY2" fmla="*/ 442284 h 442284"/>
                    <a:gd name="connsiteX3" fmla="*/ 361476 w 361509"/>
                    <a:gd name="connsiteY3" fmla="*/ 317783 h 442284"/>
                    <a:gd name="connsiteX4" fmla="*/ 361476 w 361509"/>
                    <a:gd name="connsiteY4" fmla="*/ 181166 h 442284"/>
                    <a:gd name="connsiteX5" fmla="*/ 229227 w 361509"/>
                    <a:gd name="connsiteY5" fmla="*/ 42026 h 442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61509" h="442284">
                      <a:moveTo>
                        <a:pt x="229227" y="42026"/>
                      </a:moveTo>
                      <a:cubicBezTo>
                        <a:pt x="106033" y="17387"/>
                        <a:pt x="100132" y="2838"/>
                        <a:pt x="100312" y="0"/>
                      </a:cubicBezTo>
                      <a:lnTo>
                        <a:pt x="0" y="442284"/>
                      </a:lnTo>
                      <a:cubicBezTo>
                        <a:pt x="135581" y="439897"/>
                        <a:pt x="260578" y="393952"/>
                        <a:pt x="361476" y="317783"/>
                      </a:cubicBezTo>
                      <a:lnTo>
                        <a:pt x="361476" y="181166"/>
                      </a:lnTo>
                      <a:cubicBezTo>
                        <a:pt x="361476" y="181166"/>
                        <a:pt x="367241" y="69638"/>
                        <a:pt x="229227" y="42026"/>
                      </a:cubicBezTo>
                      <a:close/>
                    </a:path>
                  </a:pathLst>
                </a:custGeom>
                <a:solidFill>
                  <a:srgbClr val="F0F2F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499DA7D0-184C-4675-8B4E-A30D611F4F24}"/>
                    </a:ext>
                  </a:extLst>
                </p:cNvPr>
                <p:cNvSpPr/>
                <p:nvPr/>
              </p:nvSpPr>
              <p:spPr>
                <a:xfrm>
                  <a:off x="5088598" y="2193481"/>
                  <a:ext cx="426947" cy="534663"/>
                </a:xfrm>
                <a:custGeom>
                  <a:avLst/>
                  <a:gdLst>
                    <a:gd name="connsiteX0" fmla="*/ 237684 w 426947"/>
                    <a:gd name="connsiteY0" fmla="*/ 2086 h 534663"/>
                    <a:gd name="connsiteX1" fmla="*/ 24537 w 426947"/>
                    <a:gd name="connsiteY1" fmla="*/ 120146 h 534663"/>
                    <a:gd name="connsiteX2" fmla="*/ 157957 w 426947"/>
                    <a:gd name="connsiteY2" fmla="*/ 506576 h 534663"/>
                    <a:gd name="connsiteX3" fmla="*/ 410967 w 426947"/>
                    <a:gd name="connsiteY3" fmla="*/ 350184 h 534663"/>
                    <a:gd name="connsiteX4" fmla="*/ 237684 w 426947"/>
                    <a:gd name="connsiteY4" fmla="*/ 2086 h 534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6947" h="534663">
                      <a:moveTo>
                        <a:pt x="237684" y="2086"/>
                      </a:moveTo>
                      <a:cubicBezTo>
                        <a:pt x="237684" y="2086"/>
                        <a:pt x="93544" y="-25525"/>
                        <a:pt x="24537" y="120146"/>
                      </a:cubicBezTo>
                      <a:cubicBezTo>
                        <a:pt x="-44470" y="265817"/>
                        <a:pt x="42284" y="416939"/>
                        <a:pt x="157957" y="506576"/>
                      </a:cubicBezTo>
                      <a:cubicBezTo>
                        <a:pt x="280611" y="601663"/>
                        <a:pt x="386418" y="431443"/>
                        <a:pt x="410967" y="350184"/>
                      </a:cubicBezTo>
                      <a:cubicBezTo>
                        <a:pt x="441372" y="249466"/>
                        <a:pt x="449299" y="18978"/>
                        <a:pt x="237684" y="2086"/>
                      </a:cubicBezTo>
                      <a:close/>
                    </a:path>
                  </a:pathLst>
                </a:custGeom>
                <a:solidFill>
                  <a:srgbClr val="FDD19A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8CBDE6E6-7820-447C-99E9-56B6D093F496}"/>
                    </a:ext>
                  </a:extLst>
                </p:cNvPr>
                <p:cNvSpPr/>
                <p:nvPr/>
              </p:nvSpPr>
              <p:spPr>
                <a:xfrm>
                  <a:off x="5056444" y="2180086"/>
                  <a:ext cx="498717" cy="503124"/>
                </a:xfrm>
                <a:custGeom>
                  <a:avLst/>
                  <a:gdLst>
                    <a:gd name="connsiteX0" fmla="*/ 348034 w 498717"/>
                    <a:gd name="connsiteY0" fmla="*/ 84488 h 503124"/>
                    <a:gd name="connsiteX1" fmla="*/ 260650 w 498717"/>
                    <a:gd name="connsiteY1" fmla="*/ 188764 h 503124"/>
                    <a:gd name="connsiteX2" fmla="*/ 116510 w 498717"/>
                    <a:gd name="connsiteY2" fmla="*/ 481638 h 503124"/>
                    <a:gd name="connsiteX3" fmla="*/ 52097 w 498717"/>
                    <a:gd name="connsiteY3" fmla="*/ 503124 h 503124"/>
                    <a:gd name="connsiteX4" fmla="*/ 44440 w 498717"/>
                    <a:gd name="connsiteY4" fmla="*/ 104442 h 503124"/>
                    <a:gd name="connsiteX5" fmla="*/ 371051 w 498717"/>
                    <a:gd name="connsiteY5" fmla="*/ 20121 h 503124"/>
                    <a:gd name="connsiteX6" fmla="*/ 498345 w 498717"/>
                    <a:gd name="connsiteY6" fmla="*/ 197998 h 503124"/>
                    <a:gd name="connsiteX7" fmla="*/ 484562 w 498717"/>
                    <a:gd name="connsiteY7" fmla="*/ 314526 h 503124"/>
                    <a:gd name="connsiteX8" fmla="*/ 335827 w 498717"/>
                    <a:gd name="connsiteY8" fmla="*/ 151964 h 503124"/>
                    <a:gd name="connsiteX9" fmla="*/ 348034 w 498717"/>
                    <a:gd name="connsiteY9" fmla="*/ 84488 h 5031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8717" h="503124">
                      <a:moveTo>
                        <a:pt x="348034" y="84488"/>
                      </a:moveTo>
                      <a:cubicBezTo>
                        <a:pt x="348034" y="84488"/>
                        <a:pt x="348079" y="162684"/>
                        <a:pt x="260650" y="188764"/>
                      </a:cubicBezTo>
                      <a:cubicBezTo>
                        <a:pt x="173220" y="214845"/>
                        <a:pt x="62817" y="286914"/>
                        <a:pt x="116510" y="481638"/>
                      </a:cubicBezTo>
                      <a:lnTo>
                        <a:pt x="52097" y="503124"/>
                      </a:lnTo>
                      <a:cubicBezTo>
                        <a:pt x="52097" y="503124"/>
                        <a:pt x="-59836" y="247051"/>
                        <a:pt x="44440" y="104442"/>
                      </a:cubicBezTo>
                      <a:cubicBezTo>
                        <a:pt x="148716" y="-38166"/>
                        <a:pt x="269838" y="121"/>
                        <a:pt x="371051" y="20121"/>
                      </a:cubicBezTo>
                      <a:cubicBezTo>
                        <a:pt x="371051" y="20121"/>
                        <a:pt x="495237" y="40390"/>
                        <a:pt x="498345" y="197998"/>
                      </a:cubicBezTo>
                      <a:cubicBezTo>
                        <a:pt x="501408" y="355606"/>
                        <a:pt x="484562" y="314526"/>
                        <a:pt x="484562" y="314526"/>
                      </a:cubicBezTo>
                      <a:cubicBezTo>
                        <a:pt x="484562" y="314526"/>
                        <a:pt x="357268" y="263942"/>
                        <a:pt x="335827" y="151964"/>
                      </a:cubicBezTo>
                      <a:lnTo>
                        <a:pt x="348034" y="84488"/>
                      </a:ln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944642BA-95DB-4CFB-AC2E-8EE99C209993}"/>
                    </a:ext>
                  </a:extLst>
                </p:cNvPr>
                <p:cNvSpPr/>
                <p:nvPr/>
              </p:nvSpPr>
              <p:spPr>
                <a:xfrm>
                  <a:off x="5406595" y="2448019"/>
                  <a:ext cx="134130" cy="118048"/>
                </a:xfrm>
                <a:custGeom>
                  <a:avLst/>
                  <a:gdLst>
                    <a:gd name="connsiteX0" fmla="*/ 78196 w 134130"/>
                    <a:gd name="connsiteY0" fmla="*/ 116726 h 118048"/>
                    <a:gd name="connsiteX1" fmla="*/ 133960 w 134130"/>
                    <a:gd name="connsiteY1" fmla="*/ 34477 h 118048"/>
                    <a:gd name="connsiteX2" fmla="*/ 0 w 134130"/>
                    <a:gd name="connsiteY2" fmla="*/ 85646 h 118048"/>
                    <a:gd name="connsiteX3" fmla="*/ 78196 w 134130"/>
                    <a:gd name="connsiteY3" fmla="*/ 116726 h 118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4130" h="118048">
                      <a:moveTo>
                        <a:pt x="78196" y="116726"/>
                      </a:moveTo>
                      <a:cubicBezTo>
                        <a:pt x="78196" y="116726"/>
                        <a:pt x="128239" y="135149"/>
                        <a:pt x="133960" y="34477"/>
                      </a:cubicBezTo>
                      <a:cubicBezTo>
                        <a:pt x="139681" y="-66196"/>
                        <a:pt x="0" y="85646"/>
                        <a:pt x="0" y="85646"/>
                      </a:cubicBezTo>
                      <a:lnTo>
                        <a:pt x="78196" y="116726"/>
                      </a:lnTo>
                      <a:close/>
                    </a:path>
                  </a:pathLst>
                </a:custGeom>
                <a:solidFill>
                  <a:srgbClr val="FDD19A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FCAA392C-5A52-481F-A8A7-C67F53F4E19B}"/>
                    </a:ext>
                  </a:extLst>
                </p:cNvPr>
                <p:cNvSpPr/>
                <p:nvPr/>
              </p:nvSpPr>
              <p:spPr>
                <a:xfrm>
                  <a:off x="5492988" y="2775820"/>
                  <a:ext cx="47070" cy="64862"/>
                </a:xfrm>
                <a:custGeom>
                  <a:avLst/>
                  <a:gdLst>
                    <a:gd name="connsiteX0" fmla="*/ 34368 w 47070"/>
                    <a:gd name="connsiteY0" fmla="*/ 64863 h 64862"/>
                    <a:gd name="connsiteX1" fmla="*/ 0 w 47070"/>
                    <a:gd name="connsiteY1" fmla="*/ 12342 h 64862"/>
                    <a:gd name="connsiteX2" fmla="*/ 5495 w 47070"/>
                    <a:gd name="connsiteY2" fmla="*/ 0 h 64862"/>
                    <a:gd name="connsiteX3" fmla="*/ 47071 w 47070"/>
                    <a:gd name="connsiteY3" fmla="*/ 60223 h 64862"/>
                    <a:gd name="connsiteX4" fmla="*/ 34368 w 47070"/>
                    <a:gd name="connsiteY4" fmla="*/ 64863 h 64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070" h="64862">
                      <a:moveTo>
                        <a:pt x="34368" y="64863"/>
                      </a:moveTo>
                      <a:cubicBezTo>
                        <a:pt x="29819" y="52476"/>
                        <a:pt x="14820" y="18963"/>
                        <a:pt x="0" y="12342"/>
                      </a:cubicBezTo>
                      <a:lnTo>
                        <a:pt x="5495" y="0"/>
                      </a:lnTo>
                      <a:cubicBezTo>
                        <a:pt x="28152" y="10090"/>
                        <a:pt x="45179" y="55088"/>
                        <a:pt x="47071" y="60223"/>
                      </a:cubicBezTo>
                      <a:lnTo>
                        <a:pt x="34368" y="64863"/>
                      </a:ln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EB4D0EC2-D758-431F-B796-3274EB473BDB}"/>
                    </a:ext>
                  </a:extLst>
                </p:cNvPr>
                <p:cNvSpPr/>
                <p:nvPr/>
              </p:nvSpPr>
              <p:spPr>
                <a:xfrm>
                  <a:off x="5087423" y="2737984"/>
                  <a:ext cx="115033" cy="282423"/>
                </a:xfrm>
                <a:custGeom>
                  <a:avLst/>
                  <a:gdLst>
                    <a:gd name="connsiteX0" fmla="*/ 217 w 115033"/>
                    <a:gd name="connsiteY0" fmla="*/ 282424 h 282423"/>
                    <a:gd name="connsiteX1" fmla="*/ 106115 w 115033"/>
                    <a:gd name="connsiteY1" fmla="*/ 0 h 282423"/>
                    <a:gd name="connsiteX2" fmla="*/ 115034 w 115033"/>
                    <a:gd name="connsiteY2" fmla="*/ 10135 h 282423"/>
                    <a:gd name="connsiteX3" fmla="*/ 13685 w 115033"/>
                    <a:gd name="connsiteY3" fmla="*/ 281748 h 282423"/>
                    <a:gd name="connsiteX4" fmla="*/ 217 w 115033"/>
                    <a:gd name="connsiteY4" fmla="*/ 282424 h 282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033" h="282423">
                      <a:moveTo>
                        <a:pt x="217" y="282424"/>
                      </a:moveTo>
                      <a:cubicBezTo>
                        <a:pt x="-143" y="275037"/>
                        <a:pt x="-7575" y="99907"/>
                        <a:pt x="106115" y="0"/>
                      </a:cubicBezTo>
                      <a:lnTo>
                        <a:pt x="115034" y="10135"/>
                      </a:lnTo>
                      <a:cubicBezTo>
                        <a:pt x="6164" y="105808"/>
                        <a:pt x="13595" y="279992"/>
                        <a:pt x="13685" y="281748"/>
                      </a:cubicBezTo>
                      <a:lnTo>
                        <a:pt x="217" y="282424"/>
                      </a:ln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6DAC2E88-F289-4F9F-A3F1-4DED3EA8000B}"/>
                    </a:ext>
                  </a:extLst>
                </p:cNvPr>
                <p:cNvSpPr/>
                <p:nvPr/>
              </p:nvSpPr>
              <p:spPr>
                <a:xfrm>
                  <a:off x="5453965" y="2834628"/>
                  <a:ext cx="162361" cy="243840"/>
                </a:xfrm>
                <a:custGeom>
                  <a:avLst/>
                  <a:gdLst>
                    <a:gd name="connsiteX0" fmla="*/ 133210 w 162361"/>
                    <a:gd name="connsiteY0" fmla="*/ 243841 h 243840"/>
                    <a:gd name="connsiteX1" fmla="*/ 122850 w 162361"/>
                    <a:gd name="connsiteY1" fmla="*/ 235147 h 243840"/>
                    <a:gd name="connsiteX2" fmla="*/ 148885 w 162361"/>
                    <a:gd name="connsiteY2" fmla="*/ 127988 h 243840"/>
                    <a:gd name="connsiteX3" fmla="*/ 88977 w 162361"/>
                    <a:gd name="connsiteY3" fmla="*/ 13848 h 243840"/>
                    <a:gd name="connsiteX4" fmla="*/ 18439 w 162361"/>
                    <a:gd name="connsiteY4" fmla="*/ 96187 h 243840"/>
                    <a:gd name="connsiteX5" fmla="*/ 41637 w 162361"/>
                    <a:gd name="connsiteY5" fmla="*/ 235733 h 243840"/>
                    <a:gd name="connsiteX6" fmla="*/ 30376 w 162361"/>
                    <a:gd name="connsiteY6" fmla="*/ 243210 h 243840"/>
                    <a:gd name="connsiteX7" fmla="*/ 5286 w 162361"/>
                    <a:gd name="connsiteY7" fmla="*/ 92944 h 243840"/>
                    <a:gd name="connsiteX8" fmla="*/ 91140 w 162361"/>
                    <a:gd name="connsiteY8" fmla="*/ 515 h 243840"/>
                    <a:gd name="connsiteX9" fmla="*/ 162353 w 162361"/>
                    <a:gd name="connsiteY9" fmla="*/ 127898 h 243840"/>
                    <a:gd name="connsiteX10" fmla="*/ 133210 w 162361"/>
                    <a:gd name="connsiteY10" fmla="*/ 243841 h 243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361" h="243840">
                      <a:moveTo>
                        <a:pt x="133210" y="243841"/>
                      </a:moveTo>
                      <a:lnTo>
                        <a:pt x="122850" y="235147"/>
                      </a:lnTo>
                      <a:cubicBezTo>
                        <a:pt x="123075" y="234832"/>
                        <a:pt x="149291" y="202265"/>
                        <a:pt x="148885" y="127988"/>
                      </a:cubicBezTo>
                      <a:cubicBezTo>
                        <a:pt x="148390" y="42270"/>
                        <a:pt x="100734" y="15829"/>
                        <a:pt x="88977" y="13848"/>
                      </a:cubicBezTo>
                      <a:cubicBezTo>
                        <a:pt x="72311" y="11100"/>
                        <a:pt x="36051" y="24703"/>
                        <a:pt x="18439" y="96187"/>
                      </a:cubicBezTo>
                      <a:cubicBezTo>
                        <a:pt x="-119" y="171546"/>
                        <a:pt x="41231" y="235102"/>
                        <a:pt x="41637" y="235733"/>
                      </a:cubicBezTo>
                      <a:lnTo>
                        <a:pt x="30376" y="243210"/>
                      </a:lnTo>
                      <a:cubicBezTo>
                        <a:pt x="28529" y="240417"/>
                        <a:pt x="-14758" y="174248"/>
                        <a:pt x="5286" y="92944"/>
                      </a:cubicBezTo>
                      <a:cubicBezTo>
                        <a:pt x="25241" y="12001"/>
                        <a:pt x="68663" y="-3224"/>
                        <a:pt x="91140" y="515"/>
                      </a:cubicBezTo>
                      <a:cubicBezTo>
                        <a:pt x="106049" y="2992"/>
                        <a:pt x="161768" y="31865"/>
                        <a:pt x="162353" y="127898"/>
                      </a:cubicBezTo>
                      <a:cubicBezTo>
                        <a:pt x="162894" y="207671"/>
                        <a:pt x="134427" y="242399"/>
                        <a:pt x="133210" y="243841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A1975A14-217A-4B50-A179-78804F88594B}"/>
                    </a:ext>
                  </a:extLst>
                </p:cNvPr>
                <p:cNvSpPr/>
                <p:nvPr/>
              </p:nvSpPr>
              <p:spPr>
                <a:xfrm>
                  <a:off x="5056425" y="2991309"/>
                  <a:ext cx="85132" cy="85132"/>
                </a:xfrm>
                <a:custGeom>
                  <a:avLst/>
                  <a:gdLst>
                    <a:gd name="connsiteX0" fmla="*/ 85132 w 85132"/>
                    <a:gd name="connsiteY0" fmla="*/ 42566 h 85132"/>
                    <a:gd name="connsiteX1" fmla="*/ 42566 w 85132"/>
                    <a:gd name="connsiteY1" fmla="*/ 85133 h 85132"/>
                    <a:gd name="connsiteX2" fmla="*/ 0 w 85132"/>
                    <a:gd name="connsiteY2" fmla="*/ 42566 h 85132"/>
                    <a:gd name="connsiteX3" fmla="*/ 42566 w 85132"/>
                    <a:gd name="connsiteY3" fmla="*/ 0 h 85132"/>
                    <a:gd name="connsiteX4" fmla="*/ 85132 w 85132"/>
                    <a:gd name="connsiteY4" fmla="*/ 42566 h 85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132" h="85132">
                      <a:moveTo>
                        <a:pt x="85132" y="42566"/>
                      </a:moveTo>
                      <a:cubicBezTo>
                        <a:pt x="85132" y="66075"/>
                        <a:pt x="66075" y="85133"/>
                        <a:pt x="42566" y="85133"/>
                      </a:cubicBezTo>
                      <a:cubicBezTo>
                        <a:pt x="19058" y="85133"/>
                        <a:pt x="0" y="66075"/>
                        <a:pt x="0" y="42566"/>
                      </a:cubicBezTo>
                      <a:cubicBezTo>
                        <a:pt x="0" y="19058"/>
                        <a:pt x="19058" y="0"/>
                        <a:pt x="42566" y="0"/>
                      </a:cubicBezTo>
                      <a:cubicBezTo>
                        <a:pt x="66075" y="0"/>
                        <a:pt x="85132" y="19058"/>
                        <a:pt x="85132" y="42566"/>
                      </a:cubicBezTo>
                      <a:close/>
                    </a:path>
                  </a:pathLst>
                </a:custGeom>
                <a:solidFill>
                  <a:srgbClr val="575C6D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265B17CE-3E10-46E5-8DD3-E6D5E55AAA44}"/>
                    </a:ext>
                  </a:extLst>
                </p:cNvPr>
                <p:cNvSpPr/>
                <p:nvPr/>
              </p:nvSpPr>
              <p:spPr>
                <a:xfrm>
                  <a:off x="5073136" y="3008021"/>
                  <a:ext cx="51710" cy="51710"/>
                </a:xfrm>
                <a:custGeom>
                  <a:avLst/>
                  <a:gdLst>
                    <a:gd name="connsiteX0" fmla="*/ 51710 w 51710"/>
                    <a:gd name="connsiteY0" fmla="*/ 25855 h 51710"/>
                    <a:gd name="connsiteX1" fmla="*/ 25855 w 51710"/>
                    <a:gd name="connsiteY1" fmla="*/ 51710 h 51710"/>
                    <a:gd name="connsiteX2" fmla="*/ 0 w 51710"/>
                    <a:gd name="connsiteY2" fmla="*/ 25855 h 51710"/>
                    <a:gd name="connsiteX3" fmla="*/ 25855 w 51710"/>
                    <a:gd name="connsiteY3" fmla="*/ 0 h 51710"/>
                    <a:gd name="connsiteX4" fmla="*/ 51710 w 51710"/>
                    <a:gd name="connsiteY4" fmla="*/ 25855 h 51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1710" h="51710">
                      <a:moveTo>
                        <a:pt x="51710" y="25855"/>
                      </a:moveTo>
                      <a:cubicBezTo>
                        <a:pt x="51710" y="40134"/>
                        <a:pt x="40134" y="51710"/>
                        <a:pt x="25855" y="51710"/>
                      </a:cubicBezTo>
                      <a:cubicBezTo>
                        <a:pt x="11576" y="51710"/>
                        <a:pt x="0" y="40134"/>
                        <a:pt x="0" y="25855"/>
                      </a:cubicBezTo>
                      <a:cubicBezTo>
                        <a:pt x="0" y="11576"/>
                        <a:pt x="11576" y="0"/>
                        <a:pt x="25855" y="0"/>
                      </a:cubicBezTo>
                      <a:cubicBezTo>
                        <a:pt x="40135" y="0"/>
                        <a:pt x="51710" y="11576"/>
                        <a:pt x="51710" y="25855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EFAC71DD-61A9-4EF9-A87D-07053E438DFC}"/>
                    </a:ext>
                  </a:extLst>
                </p:cNvPr>
                <p:cNvSpPr/>
                <p:nvPr/>
              </p:nvSpPr>
              <p:spPr>
                <a:xfrm>
                  <a:off x="5475196" y="3055812"/>
                  <a:ext cx="36575" cy="36575"/>
                </a:xfrm>
                <a:custGeom>
                  <a:avLst/>
                  <a:gdLst>
                    <a:gd name="connsiteX0" fmla="*/ 36576 w 36575"/>
                    <a:gd name="connsiteY0" fmla="*/ 18288 h 36575"/>
                    <a:gd name="connsiteX1" fmla="*/ 18288 w 36575"/>
                    <a:gd name="connsiteY1" fmla="*/ 36575 h 36575"/>
                    <a:gd name="connsiteX2" fmla="*/ 0 w 36575"/>
                    <a:gd name="connsiteY2" fmla="*/ 18288 h 36575"/>
                    <a:gd name="connsiteX3" fmla="*/ 18288 w 36575"/>
                    <a:gd name="connsiteY3" fmla="*/ 0 h 36575"/>
                    <a:gd name="connsiteX4" fmla="*/ 36576 w 36575"/>
                    <a:gd name="connsiteY4" fmla="*/ 18288 h 3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575" h="36575">
                      <a:moveTo>
                        <a:pt x="36576" y="18288"/>
                      </a:moveTo>
                      <a:cubicBezTo>
                        <a:pt x="36576" y="28388"/>
                        <a:pt x="28388" y="36575"/>
                        <a:pt x="18288" y="36575"/>
                      </a:cubicBezTo>
                      <a:cubicBezTo>
                        <a:pt x="8187" y="36575"/>
                        <a:pt x="0" y="28388"/>
                        <a:pt x="0" y="18288"/>
                      </a:cubicBezTo>
                      <a:cubicBezTo>
                        <a:pt x="0" y="8188"/>
                        <a:pt x="8187" y="0"/>
                        <a:pt x="18288" y="0"/>
                      </a:cubicBezTo>
                      <a:cubicBezTo>
                        <a:pt x="28388" y="0"/>
                        <a:pt x="36576" y="8188"/>
                        <a:pt x="36576" y="18288"/>
                      </a:cubicBezTo>
                      <a:close/>
                    </a:path>
                  </a:pathLst>
                </a:custGeom>
                <a:solidFill>
                  <a:srgbClr val="575C6D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09FCE696-CF44-417F-82DC-046E5C4836E9}"/>
                    </a:ext>
                  </a:extLst>
                </p:cNvPr>
                <p:cNvSpPr/>
                <p:nvPr/>
              </p:nvSpPr>
              <p:spPr>
                <a:xfrm>
                  <a:off x="5563752" y="3055812"/>
                  <a:ext cx="36575" cy="36575"/>
                </a:xfrm>
                <a:custGeom>
                  <a:avLst/>
                  <a:gdLst>
                    <a:gd name="connsiteX0" fmla="*/ 36576 w 36575"/>
                    <a:gd name="connsiteY0" fmla="*/ 18288 h 36575"/>
                    <a:gd name="connsiteX1" fmla="*/ 18288 w 36575"/>
                    <a:gd name="connsiteY1" fmla="*/ 36575 h 36575"/>
                    <a:gd name="connsiteX2" fmla="*/ 0 w 36575"/>
                    <a:gd name="connsiteY2" fmla="*/ 18288 h 36575"/>
                    <a:gd name="connsiteX3" fmla="*/ 18288 w 36575"/>
                    <a:gd name="connsiteY3" fmla="*/ 0 h 36575"/>
                    <a:gd name="connsiteX4" fmla="*/ 36576 w 36575"/>
                    <a:gd name="connsiteY4" fmla="*/ 18288 h 3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575" h="36575">
                      <a:moveTo>
                        <a:pt x="36576" y="18288"/>
                      </a:moveTo>
                      <a:cubicBezTo>
                        <a:pt x="36576" y="28388"/>
                        <a:pt x="28388" y="36575"/>
                        <a:pt x="18288" y="36575"/>
                      </a:cubicBezTo>
                      <a:cubicBezTo>
                        <a:pt x="8188" y="36575"/>
                        <a:pt x="0" y="28388"/>
                        <a:pt x="0" y="18288"/>
                      </a:cubicBezTo>
                      <a:cubicBezTo>
                        <a:pt x="0" y="8188"/>
                        <a:pt x="8188" y="0"/>
                        <a:pt x="18288" y="0"/>
                      </a:cubicBezTo>
                      <a:cubicBezTo>
                        <a:pt x="28388" y="0"/>
                        <a:pt x="36576" y="8188"/>
                        <a:pt x="36576" y="18288"/>
                      </a:cubicBezTo>
                      <a:close/>
                    </a:path>
                  </a:pathLst>
                </a:custGeom>
                <a:solidFill>
                  <a:srgbClr val="575C6D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38DB379D-562E-4002-A902-FB6CCFE00B4C}"/>
                    </a:ext>
                  </a:extLst>
                </p:cNvPr>
                <p:cNvSpPr/>
                <p:nvPr/>
              </p:nvSpPr>
              <p:spPr>
                <a:xfrm>
                  <a:off x="5211465" y="2761406"/>
                  <a:ext cx="135" cy="540"/>
                </a:xfrm>
                <a:custGeom>
                  <a:avLst/>
                  <a:gdLst>
                    <a:gd name="connsiteX0" fmla="*/ 135 w 135"/>
                    <a:gd name="connsiteY0" fmla="*/ 541 h 540"/>
                    <a:gd name="connsiteX1" fmla="*/ 0 w 135"/>
                    <a:gd name="connsiteY1" fmla="*/ 0 h 540"/>
                    <a:gd name="connsiteX2" fmla="*/ 135 w 135"/>
                    <a:gd name="connsiteY2" fmla="*/ 541 h 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5" h="540">
                      <a:moveTo>
                        <a:pt x="135" y="541"/>
                      </a:moveTo>
                      <a:cubicBezTo>
                        <a:pt x="135" y="180"/>
                        <a:pt x="0" y="0"/>
                        <a:pt x="0" y="0"/>
                      </a:cubicBezTo>
                      <a:lnTo>
                        <a:pt x="135" y="541"/>
                      </a:lnTo>
                      <a:close/>
                    </a:path>
                  </a:pathLst>
                </a:custGeom>
                <a:solidFill>
                  <a:srgbClr val="F0F2F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5D4F4272-AFA1-4F54-9AAD-6CFC900CBE9C}"/>
                    </a:ext>
                  </a:extLst>
                </p:cNvPr>
                <p:cNvSpPr/>
                <p:nvPr/>
              </p:nvSpPr>
              <p:spPr>
                <a:xfrm>
                  <a:off x="5422630" y="2761406"/>
                  <a:ext cx="135" cy="540"/>
                </a:xfrm>
                <a:custGeom>
                  <a:avLst/>
                  <a:gdLst>
                    <a:gd name="connsiteX0" fmla="*/ 0 w 135"/>
                    <a:gd name="connsiteY0" fmla="*/ 541 h 540"/>
                    <a:gd name="connsiteX1" fmla="*/ 135 w 135"/>
                    <a:gd name="connsiteY1" fmla="*/ 0 h 540"/>
                    <a:gd name="connsiteX2" fmla="*/ 0 w 135"/>
                    <a:gd name="connsiteY2" fmla="*/ 541 h 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5" h="540">
                      <a:moveTo>
                        <a:pt x="0" y="541"/>
                      </a:moveTo>
                      <a:lnTo>
                        <a:pt x="135" y="0"/>
                      </a:lnTo>
                      <a:cubicBezTo>
                        <a:pt x="90" y="0"/>
                        <a:pt x="0" y="180"/>
                        <a:pt x="0" y="541"/>
                      </a:cubicBezTo>
                      <a:close/>
                    </a:path>
                  </a:pathLst>
                </a:custGeom>
                <a:solidFill>
                  <a:srgbClr val="F0F2F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6904773A-B99E-4550-8BD2-5E5AB8FE6FC7}"/>
                  </a:ext>
                </a:extLst>
              </p:cNvPr>
              <p:cNvGrpSpPr/>
              <p:nvPr/>
            </p:nvGrpSpPr>
            <p:grpSpPr>
              <a:xfrm>
                <a:off x="909567" y="1903156"/>
                <a:ext cx="966144" cy="966178"/>
                <a:chOff x="2594818" y="2442799"/>
                <a:chExt cx="966144" cy="966178"/>
              </a:xfrm>
            </p:grpSpPr>
            <p:grpSp>
              <p:nvGrpSpPr>
                <p:cNvPr id="169" name="Graphic 3">
                  <a:extLst>
                    <a:ext uri="{FF2B5EF4-FFF2-40B4-BE49-F238E27FC236}">
                      <a16:creationId xmlns:a16="http://schemas.microsoft.com/office/drawing/2014/main" id="{B9574A05-B9E8-4D27-AD9A-3F8CEC1FAD3C}"/>
                    </a:ext>
                  </a:extLst>
                </p:cNvPr>
                <p:cNvGrpSpPr/>
                <p:nvPr/>
              </p:nvGrpSpPr>
              <p:grpSpPr>
                <a:xfrm>
                  <a:off x="2594818" y="2442799"/>
                  <a:ext cx="966144" cy="966178"/>
                  <a:chOff x="10948636" y="1966746"/>
                  <a:chExt cx="1237981" cy="1238025"/>
                </a:xfrm>
              </p:grpSpPr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BEA560F4-4768-4E79-91A6-712BA451F5E3}"/>
                      </a:ext>
                    </a:extLst>
                  </p:cNvPr>
                  <p:cNvSpPr/>
                  <p:nvPr/>
                </p:nvSpPr>
                <p:spPr>
                  <a:xfrm>
                    <a:off x="10948636" y="1966746"/>
                    <a:ext cx="1237981" cy="1237980"/>
                  </a:xfrm>
                  <a:custGeom>
                    <a:avLst/>
                    <a:gdLst>
                      <a:gd name="connsiteX0" fmla="*/ 1237981 w 1237981"/>
                      <a:gd name="connsiteY0" fmla="*/ 618990 h 1237980"/>
                      <a:gd name="connsiteX1" fmla="*/ 618991 w 1237981"/>
                      <a:gd name="connsiteY1" fmla="*/ 1237981 h 1237980"/>
                      <a:gd name="connsiteX2" fmla="*/ 1 w 1237981"/>
                      <a:gd name="connsiteY2" fmla="*/ 618990 h 1237980"/>
                      <a:gd name="connsiteX3" fmla="*/ 618991 w 1237981"/>
                      <a:gd name="connsiteY3" fmla="*/ 0 h 1237980"/>
                      <a:gd name="connsiteX4" fmla="*/ 1237981 w 1237981"/>
                      <a:gd name="connsiteY4" fmla="*/ 618990 h 1237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7981" h="1237980">
                        <a:moveTo>
                          <a:pt x="1237981" y="618990"/>
                        </a:moveTo>
                        <a:cubicBezTo>
                          <a:pt x="1237981" y="960849"/>
                          <a:pt x="960849" y="1237981"/>
                          <a:pt x="618991" y="1237981"/>
                        </a:cubicBezTo>
                        <a:cubicBezTo>
                          <a:pt x="277132" y="1237981"/>
                          <a:pt x="1" y="960849"/>
                          <a:pt x="1" y="618990"/>
                        </a:cubicBezTo>
                        <a:cubicBezTo>
                          <a:pt x="1" y="277131"/>
                          <a:pt x="277133" y="0"/>
                          <a:pt x="618991" y="0"/>
                        </a:cubicBezTo>
                        <a:cubicBezTo>
                          <a:pt x="960850" y="0"/>
                          <a:pt x="1237981" y="277131"/>
                          <a:pt x="1237981" y="61899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 dirty="0">
                      <a:latin typeface="Segoe UI"/>
                    </a:endParaRPr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38AB0550-EB37-47AB-A72B-264D2772B362}"/>
                      </a:ext>
                    </a:extLst>
                  </p:cNvPr>
                  <p:cNvSpPr/>
                  <p:nvPr/>
                </p:nvSpPr>
                <p:spPr>
                  <a:xfrm>
                    <a:off x="11266923" y="2098637"/>
                    <a:ext cx="590173" cy="591531"/>
                  </a:xfrm>
                  <a:custGeom>
                    <a:avLst/>
                    <a:gdLst>
                      <a:gd name="connsiteX0" fmla="*/ 313496 w 590173"/>
                      <a:gd name="connsiteY0" fmla="*/ 591240 h 591531"/>
                      <a:gd name="connsiteX1" fmla="*/ 22604 w 590173"/>
                      <a:gd name="connsiteY1" fmla="*/ 471334 h 591531"/>
                      <a:gd name="connsiteX2" fmla="*/ 257777 w 590173"/>
                      <a:gd name="connsiteY2" fmla="*/ 943 h 591531"/>
                      <a:gd name="connsiteX3" fmla="*/ 523400 w 590173"/>
                      <a:gd name="connsiteY3" fmla="*/ 164947 h 591531"/>
                      <a:gd name="connsiteX4" fmla="*/ 313496 w 590173"/>
                      <a:gd name="connsiteY4" fmla="*/ 591240 h 591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0173" h="591531">
                        <a:moveTo>
                          <a:pt x="313496" y="591240"/>
                        </a:moveTo>
                        <a:cubicBezTo>
                          <a:pt x="310388" y="591330"/>
                          <a:pt x="106926" y="602862"/>
                          <a:pt x="22604" y="471334"/>
                        </a:cubicBezTo>
                        <a:cubicBezTo>
                          <a:pt x="-61718" y="339806"/>
                          <a:pt x="106160" y="10222"/>
                          <a:pt x="257777" y="943"/>
                        </a:cubicBezTo>
                        <a:cubicBezTo>
                          <a:pt x="409394" y="-8336"/>
                          <a:pt x="460969" y="51212"/>
                          <a:pt x="523400" y="164947"/>
                        </a:cubicBezTo>
                        <a:cubicBezTo>
                          <a:pt x="585830" y="278682"/>
                          <a:pt x="704160" y="581196"/>
                          <a:pt x="313496" y="59124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56E22B04-B7B0-47F3-92A2-23C7A38C8A3D}"/>
                      </a:ext>
                    </a:extLst>
                  </p:cNvPr>
                  <p:cNvSpPr/>
                  <p:nvPr/>
                </p:nvSpPr>
                <p:spPr>
                  <a:xfrm>
                    <a:off x="11356217" y="2394376"/>
                    <a:ext cx="84630" cy="126020"/>
                  </a:xfrm>
                  <a:custGeom>
                    <a:avLst/>
                    <a:gdLst>
                      <a:gd name="connsiteX0" fmla="*/ 49343 w 84630"/>
                      <a:gd name="connsiteY0" fmla="*/ 60 h 126020"/>
                      <a:gd name="connsiteX1" fmla="*/ 605 w 84630"/>
                      <a:gd name="connsiteY1" fmla="*/ 36365 h 126020"/>
                      <a:gd name="connsiteX2" fmla="*/ 72540 w 84630"/>
                      <a:gd name="connsiteY2" fmla="*/ 124561 h 126020"/>
                      <a:gd name="connsiteX3" fmla="*/ 49343 w 84630"/>
                      <a:gd name="connsiteY3" fmla="*/ 60 h 126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630" h="126020">
                        <a:moveTo>
                          <a:pt x="49343" y="60"/>
                        </a:moveTo>
                        <a:cubicBezTo>
                          <a:pt x="49343" y="60"/>
                          <a:pt x="-6377" y="-3093"/>
                          <a:pt x="605" y="36365"/>
                        </a:cubicBezTo>
                        <a:cubicBezTo>
                          <a:pt x="7587" y="75823"/>
                          <a:pt x="35424" y="136182"/>
                          <a:pt x="72540" y="124561"/>
                        </a:cubicBezTo>
                        <a:cubicBezTo>
                          <a:pt x="109701" y="112939"/>
                          <a:pt x="49343" y="60"/>
                          <a:pt x="49343" y="60"/>
                        </a:cubicBezTo>
                        <a:close/>
                      </a:path>
                    </a:pathLst>
                  </a:custGeom>
                  <a:solidFill>
                    <a:srgbClr val="F3BA85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897D5183-9374-489B-A788-C1127AAD60F3}"/>
                      </a:ext>
                    </a:extLst>
                  </p:cNvPr>
                  <p:cNvSpPr/>
                  <p:nvPr/>
                </p:nvSpPr>
                <p:spPr>
                  <a:xfrm>
                    <a:off x="11685037" y="2394376"/>
                    <a:ext cx="84630" cy="126020"/>
                  </a:xfrm>
                  <a:custGeom>
                    <a:avLst/>
                    <a:gdLst>
                      <a:gd name="connsiteX0" fmla="*/ 35288 w 84630"/>
                      <a:gd name="connsiteY0" fmla="*/ 60 h 126020"/>
                      <a:gd name="connsiteX1" fmla="*/ 84026 w 84630"/>
                      <a:gd name="connsiteY1" fmla="*/ 36365 h 126020"/>
                      <a:gd name="connsiteX2" fmla="*/ 12091 w 84630"/>
                      <a:gd name="connsiteY2" fmla="*/ 124561 h 126020"/>
                      <a:gd name="connsiteX3" fmla="*/ 35288 w 84630"/>
                      <a:gd name="connsiteY3" fmla="*/ 60 h 126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630" h="126020">
                        <a:moveTo>
                          <a:pt x="35288" y="60"/>
                        </a:moveTo>
                        <a:cubicBezTo>
                          <a:pt x="35288" y="60"/>
                          <a:pt x="91008" y="-3093"/>
                          <a:pt x="84026" y="36365"/>
                        </a:cubicBezTo>
                        <a:cubicBezTo>
                          <a:pt x="77044" y="75823"/>
                          <a:pt x="49207" y="136182"/>
                          <a:pt x="12091" y="124561"/>
                        </a:cubicBezTo>
                        <a:cubicBezTo>
                          <a:pt x="-25070" y="112939"/>
                          <a:pt x="35288" y="60"/>
                          <a:pt x="35288" y="60"/>
                        </a:cubicBezTo>
                        <a:close/>
                      </a:path>
                    </a:pathLst>
                  </a:custGeom>
                  <a:solidFill>
                    <a:srgbClr val="F3BA85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A3CC5666-AA52-40FC-A05E-279276AB85FC}"/>
                      </a:ext>
                    </a:extLst>
                  </p:cNvPr>
                  <p:cNvSpPr/>
                  <p:nvPr/>
                </p:nvSpPr>
                <p:spPr>
                  <a:xfrm>
                    <a:off x="11405515" y="2587808"/>
                    <a:ext cx="291657" cy="446428"/>
                  </a:xfrm>
                  <a:custGeom>
                    <a:avLst/>
                    <a:gdLst>
                      <a:gd name="connsiteX0" fmla="*/ 30990 w 291657"/>
                      <a:gd name="connsiteY0" fmla="*/ 107294 h 446428"/>
                      <a:gd name="connsiteX1" fmla="*/ 72745 w 291657"/>
                      <a:gd name="connsiteY1" fmla="*/ 0 h 446428"/>
                      <a:gd name="connsiteX2" fmla="*/ 241388 w 291657"/>
                      <a:gd name="connsiteY2" fmla="*/ 0 h 446428"/>
                      <a:gd name="connsiteX3" fmla="*/ 291658 w 291657"/>
                      <a:gd name="connsiteY3" fmla="*/ 100583 h 446428"/>
                      <a:gd name="connsiteX4" fmla="*/ 150085 w 291657"/>
                      <a:gd name="connsiteY4" fmla="*/ 446428 h 446428"/>
                      <a:gd name="connsiteX5" fmla="*/ 0 w 291657"/>
                      <a:gd name="connsiteY5" fmla="*/ 111438 h 446428"/>
                      <a:gd name="connsiteX6" fmla="*/ 30990 w 291657"/>
                      <a:gd name="connsiteY6" fmla="*/ 107294 h 44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657" h="446428">
                        <a:moveTo>
                          <a:pt x="30990" y="107294"/>
                        </a:moveTo>
                        <a:cubicBezTo>
                          <a:pt x="30990" y="107294"/>
                          <a:pt x="84367" y="100538"/>
                          <a:pt x="72745" y="0"/>
                        </a:cubicBezTo>
                        <a:lnTo>
                          <a:pt x="241388" y="0"/>
                        </a:lnTo>
                        <a:cubicBezTo>
                          <a:pt x="241388" y="0"/>
                          <a:pt x="216165" y="92340"/>
                          <a:pt x="291658" y="100583"/>
                        </a:cubicBezTo>
                        <a:lnTo>
                          <a:pt x="150085" y="446428"/>
                        </a:lnTo>
                        <a:lnTo>
                          <a:pt x="0" y="111438"/>
                        </a:lnTo>
                        <a:lnTo>
                          <a:pt x="30990" y="107294"/>
                        </a:lnTo>
                        <a:close/>
                      </a:path>
                    </a:pathLst>
                  </a:custGeom>
                  <a:solidFill>
                    <a:srgbClr val="F3BA85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BE34CA80-94E5-423B-A08E-F306C0EF522F}"/>
                      </a:ext>
                    </a:extLst>
                  </p:cNvPr>
                  <p:cNvSpPr/>
                  <p:nvPr/>
                </p:nvSpPr>
                <p:spPr>
                  <a:xfrm>
                    <a:off x="11390747" y="2162576"/>
                    <a:ext cx="343160" cy="488751"/>
                  </a:xfrm>
                  <a:custGeom>
                    <a:avLst/>
                    <a:gdLst>
                      <a:gd name="connsiteX0" fmla="*/ 146341 w 343160"/>
                      <a:gd name="connsiteY0" fmla="*/ 470 h 488751"/>
                      <a:gd name="connsiteX1" fmla="*/ 3237 w 343160"/>
                      <a:gd name="connsiteY1" fmla="*/ 134295 h 488751"/>
                      <a:gd name="connsiteX2" fmla="*/ 160664 w 343160"/>
                      <a:gd name="connsiteY2" fmla="*/ 488609 h 488751"/>
                      <a:gd name="connsiteX3" fmla="*/ 342866 w 343160"/>
                      <a:gd name="connsiteY3" fmla="*/ 189203 h 488751"/>
                      <a:gd name="connsiteX4" fmla="*/ 146341 w 343160"/>
                      <a:gd name="connsiteY4" fmla="*/ 470 h 488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3160" h="488751">
                        <a:moveTo>
                          <a:pt x="146341" y="470"/>
                        </a:moveTo>
                        <a:cubicBezTo>
                          <a:pt x="146341" y="470"/>
                          <a:pt x="20218" y="6641"/>
                          <a:pt x="3237" y="134295"/>
                        </a:cubicBezTo>
                        <a:cubicBezTo>
                          <a:pt x="-13745" y="261949"/>
                          <a:pt x="35713" y="483203"/>
                          <a:pt x="160664" y="488609"/>
                        </a:cubicBezTo>
                        <a:cubicBezTo>
                          <a:pt x="297867" y="494554"/>
                          <a:pt x="347505" y="313749"/>
                          <a:pt x="342866" y="189203"/>
                        </a:cubicBezTo>
                        <a:cubicBezTo>
                          <a:pt x="338226" y="64657"/>
                          <a:pt x="280931" y="-6512"/>
                          <a:pt x="146341" y="470"/>
                        </a:cubicBezTo>
                        <a:close/>
                      </a:path>
                    </a:pathLst>
                  </a:custGeom>
                  <a:solidFill>
                    <a:srgbClr val="FDD19A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AD9C4DFA-BC31-4A9B-8F5B-AAA0EA7EF732}"/>
                      </a:ext>
                    </a:extLst>
                  </p:cNvPr>
                  <p:cNvSpPr/>
                  <p:nvPr/>
                </p:nvSpPr>
                <p:spPr>
                  <a:xfrm>
                    <a:off x="11412541" y="2146642"/>
                    <a:ext cx="377792" cy="328963"/>
                  </a:xfrm>
                  <a:custGeom>
                    <a:avLst/>
                    <a:gdLst>
                      <a:gd name="connsiteX0" fmla="*/ 0 w 377792"/>
                      <a:gd name="connsiteY0" fmla="*/ 50457 h 328963"/>
                      <a:gd name="connsiteX1" fmla="*/ 361296 w 377792"/>
                      <a:gd name="connsiteY1" fmla="*/ 328962 h 328963"/>
                      <a:gd name="connsiteX2" fmla="*/ 361296 w 377792"/>
                      <a:gd name="connsiteY2" fmla="*/ 180408 h 328963"/>
                      <a:gd name="connsiteX3" fmla="*/ 0 w 377792"/>
                      <a:gd name="connsiteY3" fmla="*/ 50457 h 328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7792" h="328963">
                        <a:moveTo>
                          <a:pt x="0" y="50457"/>
                        </a:moveTo>
                        <a:cubicBezTo>
                          <a:pt x="0" y="50457"/>
                          <a:pt x="112970" y="329728"/>
                          <a:pt x="361296" y="328962"/>
                        </a:cubicBezTo>
                        <a:cubicBezTo>
                          <a:pt x="361296" y="328962"/>
                          <a:pt x="398412" y="263198"/>
                          <a:pt x="361296" y="180408"/>
                        </a:cubicBezTo>
                        <a:cubicBezTo>
                          <a:pt x="324135" y="97618"/>
                          <a:pt x="212741" y="-89584"/>
                          <a:pt x="0" y="50457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E526EEF2-2FAA-46F5-8BE6-632DE1C7E942}"/>
                      </a:ext>
                    </a:extLst>
                  </p:cNvPr>
                  <p:cNvSpPr/>
                  <p:nvPr/>
                </p:nvSpPr>
                <p:spPr>
                  <a:xfrm>
                    <a:off x="11357636" y="2163624"/>
                    <a:ext cx="150778" cy="222724"/>
                  </a:xfrm>
                  <a:custGeom>
                    <a:avLst/>
                    <a:gdLst>
                      <a:gd name="connsiteX0" fmla="*/ 150263 w 150778"/>
                      <a:gd name="connsiteY0" fmla="*/ 729 h 222724"/>
                      <a:gd name="connsiteX1" fmla="*/ 36302 w 150778"/>
                      <a:gd name="connsiteY1" fmla="*/ 211533 h 222724"/>
                      <a:gd name="connsiteX2" fmla="*/ 150263 w 150778"/>
                      <a:gd name="connsiteY2" fmla="*/ 729 h 222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0778" h="222724">
                        <a:moveTo>
                          <a:pt x="150263" y="729"/>
                        </a:moveTo>
                        <a:cubicBezTo>
                          <a:pt x="157605" y="1404"/>
                          <a:pt x="84950" y="139463"/>
                          <a:pt x="36302" y="211533"/>
                        </a:cubicBezTo>
                        <a:cubicBezTo>
                          <a:pt x="-12345" y="283603"/>
                          <a:pt x="-42074" y="-16658"/>
                          <a:pt x="150263" y="729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7EC3FBC0-B20D-4131-A2A2-DCBBDAC3713A}"/>
                      </a:ext>
                    </a:extLst>
                  </p:cNvPr>
                  <p:cNvSpPr/>
                  <p:nvPr/>
                </p:nvSpPr>
                <p:spPr>
                  <a:xfrm>
                    <a:off x="11117235" y="2681634"/>
                    <a:ext cx="902630" cy="523137"/>
                  </a:xfrm>
                  <a:custGeom>
                    <a:avLst/>
                    <a:gdLst>
                      <a:gd name="connsiteX0" fmla="*/ 450392 w 902630"/>
                      <a:gd name="connsiteY0" fmla="*/ 523137 h 523137"/>
                      <a:gd name="connsiteX1" fmla="*/ 902630 w 902630"/>
                      <a:gd name="connsiteY1" fmla="*/ 326747 h 523137"/>
                      <a:gd name="connsiteX2" fmla="*/ 820561 w 902630"/>
                      <a:gd name="connsiteY2" fmla="*/ 97024 h 523137"/>
                      <a:gd name="connsiteX3" fmla="*/ 576874 w 902630"/>
                      <a:gd name="connsiteY3" fmla="*/ 0 h 523137"/>
                      <a:gd name="connsiteX4" fmla="*/ 432959 w 902630"/>
                      <a:gd name="connsiteY4" fmla="*/ 315441 h 523137"/>
                      <a:gd name="connsiteX5" fmla="*/ 319224 w 902630"/>
                      <a:gd name="connsiteY5" fmla="*/ 13513 h 523137"/>
                      <a:gd name="connsiteX6" fmla="*/ 96393 w 902630"/>
                      <a:gd name="connsiteY6" fmla="*/ 87340 h 523137"/>
                      <a:gd name="connsiteX7" fmla="*/ 0 w 902630"/>
                      <a:gd name="connsiteY7" fmla="*/ 328819 h 523137"/>
                      <a:gd name="connsiteX8" fmla="*/ 450392 w 902630"/>
                      <a:gd name="connsiteY8" fmla="*/ 523137 h 523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02630" h="523137">
                        <a:moveTo>
                          <a:pt x="450392" y="523137"/>
                        </a:moveTo>
                        <a:cubicBezTo>
                          <a:pt x="628854" y="523137"/>
                          <a:pt x="789660" y="447554"/>
                          <a:pt x="902630" y="326747"/>
                        </a:cubicBezTo>
                        <a:cubicBezTo>
                          <a:pt x="893847" y="251299"/>
                          <a:pt x="872451" y="146257"/>
                          <a:pt x="820561" y="97024"/>
                        </a:cubicBezTo>
                        <a:cubicBezTo>
                          <a:pt x="734707" y="15540"/>
                          <a:pt x="576874" y="0"/>
                          <a:pt x="576874" y="0"/>
                        </a:cubicBezTo>
                        <a:lnTo>
                          <a:pt x="432959" y="315441"/>
                        </a:lnTo>
                        <a:lnTo>
                          <a:pt x="319224" y="13513"/>
                        </a:lnTo>
                        <a:cubicBezTo>
                          <a:pt x="319224" y="13513"/>
                          <a:pt x="198552" y="-180"/>
                          <a:pt x="96393" y="87340"/>
                        </a:cubicBezTo>
                        <a:cubicBezTo>
                          <a:pt x="36440" y="138735"/>
                          <a:pt x="10855" y="247650"/>
                          <a:pt x="0" y="328819"/>
                        </a:cubicBezTo>
                        <a:cubicBezTo>
                          <a:pt x="112924" y="448410"/>
                          <a:pt x="272919" y="523137"/>
                          <a:pt x="450392" y="52313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grpSp>
                <p:nvGrpSpPr>
                  <p:cNvPr id="180" name="Graphic 3">
                    <a:extLst>
                      <a:ext uri="{FF2B5EF4-FFF2-40B4-BE49-F238E27FC236}">
                        <a16:creationId xmlns:a16="http://schemas.microsoft.com/office/drawing/2014/main" id="{D3967B95-A4F3-42A0-8BA8-294C73CCAB8D}"/>
                      </a:ext>
                    </a:extLst>
                  </p:cNvPr>
                  <p:cNvGrpSpPr/>
                  <p:nvPr/>
                </p:nvGrpSpPr>
                <p:grpSpPr>
                  <a:xfrm>
                    <a:off x="11701587" y="2895366"/>
                    <a:ext cx="136121" cy="136122"/>
                    <a:chOff x="11701587" y="2895366"/>
                    <a:chExt cx="136121" cy="136122"/>
                  </a:xfrm>
                  <a:solidFill>
                    <a:srgbClr val="EF5161"/>
                  </a:solidFill>
                </p:grpSpPr>
                <p:sp>
                  <p:nvSpPr>
                    <p:cNvPr id="181" name="Freeform: Shape 180">
                      <a:extLst>
                        <a:ext uri="{FF2B5EF4-FFF2-40B4-BE49-F238E27FC236}">
                          <a16:creationId xmlns:a16="http://schemas.microsoft.com/office/drawing/2014/main" id="{5A75EDD1-AC91-4CF8-B2CA-515C702A5A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47216" y="2895366"/>
                      <a:ext cx="44818" cy="136122"/>
                    </a:xfrm>
                    <a:custGeom>
                      <a:avLst/>
                      <a:gdLst>
                        <a:gd name="connsiteX0" fmla="*/ 30179 w 44818"/>
                        <a:gd name="connsiteY0" fmla="*/ 136122 h 136122"/>
                        <a:gd name="connsiteX1" fmla="*/ 14639 w 44818"/>
                        <a:gd name="connsiteY1" fmla="*/ 136122 h 136122"/>
                        <a:gd name="connsiteX2" fmla="*/ 0 w 44818"/>
                        <a:gd name="connsiteY2" fmla="*/ 121483 h 136122"/>
                        <a:gd name="connsiteX3" fmla="*/ 0 w 44818"/>
                        <a:gd name="connsiteY3" fmla="*/ 14639 h 136122"/>
                        <a:gd name="connsiteX4" fmla="*/ 14639 w 44818"/>
                        <a:gd name="connsiteY4" fmla="*/ 0 h 136122"/>
                        <a:gd name="connsiteX5" fmla="*/ 30179 w 44818"/>
                        <a:gd name="connsiteY5" fmla="*/ 0 h 136122"/>
                        <a:gd name="connsiteX6" fmla="*/ 44818 w 44818"/>
                        <a:gd name="connsiteY6" fmla="*/ 14639 h 136122"/>
                        <a:gd name="connsiteX7" fmla="*/ 44818 w 44818"/>
                        <a:gd name="connsiteY7" fmla="*/ 121483 h 136122"/>
                        <a:gd name="connsiteX8" fmla="*/ 30179 w 44818"/>
                        <a:gd name="connsiteY8" fmla="*/ 136122 h 1361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818" h="136122">
                          <a:moveTo>
                            <a:pt x="30179" y="136122"/>
                          </a:moveTo>
                          <a:lnTo>
                            <a:pt x="14639" y="136122"/>
                          </a:lnTo>
                          <a:cubicBezTo>
                            <a:pt x="6576" y="136122"/>
                            <a:pt x="0" y="129546"/>
                            <a:pt x="0" y="121483"/>
                          </a:cubicBezTo>
                          <a:lnTo>
                            <a:pt x="0" y="14639"/>
                          </a:lnTo>
                          <a:cubicBezTo>
                            <a:pt x="0" y="6576"/>
                            <a:pt x="6576" y="0"/>
                            <a:pt x="14639" y="0"/>
                          </a:cubicBezTo>
                          <a:lnTo>
                            <a:pt x="30179" y="0"/>
                          </a:lnTo>
                          <a:cubicBezTo>
                            <a:pt x="38242" y="0"/>
                            <a:pt x="44818" y="6576"/>
                            <a:pt x="44818" y="14639"/>
                          </a:cubicBezTo>
                          <a:lnTo>
                            <a:pt x="44818" y="121483"/>
                          </a:lnTo>
                          <a:cubicBezTo>
                            <a:pt x="44818" y="129546"/>
                            <a:pt x="38242" y="136122"/>
                            <a:pt x="30179" y="136122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182" name="Freeform: Shape 181">
                      <a:extLst>
                        <a:ext uri="{FF2B5EF4-FFF2-40B4-BE49-F238E27FC236}">
                          <a16:creationId xmlns:a16="http://schemas.microsoft.com/office/drawing/2014/main" id="{55FD403D-E667-485A-A82D-2395BDE82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01587" y="2941041"/>
                      <a:ext cx="136121" cy="44818"/>
                    </a:xfrm>
                    <a:custGeom>
                      <a:avLst/>
                      <a:gdLst>
                        <a:gd name="connsiteX0" fmla="*/ 0 w 136121"/>
                        <a:gd name="connsiteY0" fmla="*/ 30179 h 44818"/>
                        <a:gd name="connsiteX1" fmla="*/ 0 w 136121"/>
                        <a:gd name="connsiteY1" fmla="*/ 14639 h 44818"/>
                        <a:gd name="connsiteX2" fmla="*/ 14639 w 136121"/>
                        <a:gd name="connsiteY2" fmla="*/ 0 h 44818"/>
                        <a:gd name="connsiteX3" fmla="*/ 121483 w 136121"/>
                        <a:gd name="connsiteY3" fmla="*/ 0 h 44818"/>
                        <a:gd name="connsiteX4" fmla="*/ 136122 w 136121"/>
                        <a:gd name="connsiteY4" fmla="*/ 14639 h 44818"/>
                        <a:gd name="connsiteX5" fmla="*/ 136122 w 136121"/>
                        <a:gd name="connsiteY5" fmla="*/ 30179 h 44818"/>
                        <a:gd name="connsiteX6" fmla="*/ 121483 w 136121"/>
                        <a:gd name="connsiteY6" fmla="*/ 44818 h 44818"/>
                        <a:gd name="connsiteX7" fmla="*/ 14639 w 136121"/>
                        <a:gd name="connsiteY7" fmla="*/ 44818 h 44818"/>
                        <a:gd name="connsiteX8" fmla="*/ 0 w 136121"/>
                        <a:gd name="connsiteY8" fmla="*/ 30179 h 44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6121" h="44818">
                          <a:moveTo>
                            <a:pt x="0" y="30179"/>
                          </a:moveTo>
                          <a:lnTo>
                            <a:pt x="0" y="14639"/>
                          </a:lnTo>
                          <a:cubicBezTo>
                            <a:pt x="0" y="6576"/>
                            <a:pt x="6576" y="0"/>
                            <a:pt x="14639" y="0"/>
                          </a:cubicBezTo>
                          <a:lnTo>
                            <a:pt x="121483" y="0"/>
                          </a:lnTo>
                          <a:cubicBezTo>
                            <a:pt x="129546" y="0"/>
                            <a:pt x="136122" y="6576"/>
                            <a:pt x="136122" y="14639"/>
                          </a:cubicBezTo>
                          <a:lnTo>
                            <a:pt x="136122" y="30179"/>
                          </a:lnTo>
                          <a:cubicBezTo>
                            <a:pt x="136122" y="38242"/>
                            <a:pt x="129546" y="44818"/>
                            <a:pt x="121483" y="44818"/>
                          </a:cubicBezTo>
                          <a:lnTo>
                            <a:pt x="14639" y="44818"/>
                          </a:lnTo>
                          <a:cubicBezTo>
                            <a:pt x="6621" y="44818"/>
                            <a:pt x="0" y="38242"/>
                            <a:pt x="0" y="30179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</p:grp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0CA362F3-FD33-43FA-B9B4-E51CEC8113BB}"/>
                    </a:ext>
                  </a:extLst>
                </p:cNvPr>
                <p:cNvSpPr/>
                <p:nvPr/>
              </p:nvSpPr>
              <p:spPr>
                <a:xfrm>
                  <a:off x="2594818" y="2442817"/>
                  <a:ext cx="966144" cy="966143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1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49" y="1237981"/>
                        <a:pt x="618991" y="1237981"/>
                      </a:cubicBezTo>
                      <a:cubicBezTo>
                        <a:pt x="277132" y="1237981"/>
                        <a:pt x="1" y="960849"/>
                        <a:pt x="1" y="618990"/>
                      </a:cubicBezTo>
                      <a:cubicBezTo>
                        <a:pt x="1" y="277131"/>
                        <a:pt x="277133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noFill/>
                <a:ln w="762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</p:grpSp>
          <p:grpSp>
            <p:nvGrpSpPr>
              <p:cNvPr id="202" name="Graphic 3">
                <a:extLst>
                  <a:ext uri="{FF2B5EF4-FFF2-40B4-BE49-F238E27FC236}">
                    <a16:creationId xmlns:a16="http://schemas.microsoft.com/office/drawing/2014/main" id="{751DB0CA-D0B3-4847-B9EE-6F576EB4B477}"/>
                  </a:ext>
                </a:extLst>
              </p:cNvPr>
              <p:cNvGrpSpPr/>
              <p:nvPr/>
            </p:nvGrpSpPr>
            <p:grpSpPr>
              <a:xfrm>
                <a:off x="8621323" y="2708161"/>
                <a:ext cx="743900" cy="755879"/>
                <a:chOff x="7820487" y="1947062"/>
                <a:chExt cx="1237981" cy="1238025"/>
              </a:xfrm>
            </p:grpSpPr>
            <p:sp>
              <p:nvSpPr>
                <p:cNvPr id="203" name="Freeform: Shape 202">
                  <a:extLst>
                    <a:ext uri="{FF2B5EF4-FFF2-40B4-BE49-F238E27FC236}">
                      <a16:creationId xmlns:a16="http://schemas.microsoft.com/office/drawing/2014/main" id="{363C8208-C900-476D-A77F-5EF2FB9F5830}"/>
                    </a:ext>
                  </a:extLst>
                </p:cNvPr>
                <p:cNvSpPr/>
                <p:nvPr/>
              </p:nvSpPr>
              <p:spPr>
                <a:xfrm>
                  <a:off x="7820487" y="1947062"/>
                  <a:ext cx="1237981" cy="1237980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0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50" y="1237981"/>
                        <a:pt x="618991" y="1237981"/>
                      </a:cubicBezTo>
                      <a:cubicBezTo>
                        <a:pt x="277131" y="1237981"/>
                        <a:pt x="0" y="960849"/>
                        <a:pt x="0" y="618990"/>
                      </a:cubicBezTo>
                      <a:cubicBezTo>
                        <a:pt x="0" y="277131"/>
                        <a:pt x="277131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04" name="Freeform: Shape 203">
                  <a:extLst>
                    <a:ext uri="{FF2B5EF4-FFF2-40B4-BE49-F238E27FC236}">
                      <a16:creationId xmlns:a16="http://schemas.microsoft.com/office/drawing/2014/main" id="{163A3AEE-DB66-45A7-B816-11D86F4D2F84}"/>
                    </a:ext>
                  </a:extLst>
                </p:cNvPr>
                <p:cNvSpPr/>
                <p:nvPr/>
              </p:nvSpPr>
              <p:spPr>
                <a:xfrm>
                  <a:off x="8238942" y="2579183"/>
                  <a:ext cx="455707" cy="259563"/>
                </a:xfrm>
                <a:custGeom>
                  <a:avLst/>
                  <a:gdLst>
                    <a:gd name="connsiteX0" fmla="*/ 236300 w 455707"/>
                    <a:gd name="connsiteY0" fmla="*/ 259563 h 259563"/>
                    <a:gd name="connsiteX1" fmla="*/ 229678 w 455707"/>
                    <a:gd name="connsiteY1" fmla="*/ 258527 h 259563"/>
                    <a:gd name="connsiteX2" fmla="*/ 194769 w 455707"/>
                    <a:gd name="connsiteY2" fmla="*/ 158260 h 259563"/>
                    <a:gd name="connsiteX3" fmla="*/ 145311 w 455707"/>
                    <a:gd name="connsiteY3" fmla="*/ 19120 h 259563"/>
                    <a:gd name="connsiteX4" fmla="*/ 86033 w 455707"/>
                    <a:gd name="connsiteY4" fmla="*/ 33174 h 259563"/>
                    <a:gd name="connsiteX5" fmla="*/ 12882 w 455707"/>
                    <a:gd name="connsiteY5" fmla="*/ 102316 h 259563"/>
                    <a:gd name="connsiteX6" fmla="*/ 0 w 455707"/>
                    <a:gd name="connsiteY6" fmla="*/ 92721 h 259563"/>
                    <a:gd name="connsiteX7" fmla="*/ 77295 w 455707"/>
                    <a:gd name="connsiteY7" fmla="*/ 19706 h 259563"/>
                    <a:gd name="connsiteX8" fmla="*/ 152022 w 455707"/>
                    <a:gd name="connsiteY8" fmla="*/ 4526 h 259563"/>
                    <a:gd name="connsiteX9" fmla="*/ 210715 w 455707"/>
                    <a:gd name="connsiteY9" fmla="*/ 156098 h 259563"/>
                    <a:gd name="connsiteX10" fmla="*/ 234632 w 455707"/>
                    <a:gd name="connsiteY10" fmla="*/ 243303 h 259563"/>
                    <a:gd name="connsiteX11" fmla="*/ 256344 w 455707"/>
                    <a:gd name="connsiteY11" fmla="*/ 230150 h 259563"/>
                    <a:gd name="connsiteX12" fmla="*/ 337603 w 455707"/>
                    <a:gd name="connsiteY12" fmla="*/ 138441 h 259563"/>
                    <a:gd name="connsiteX13" fmla="*/ 406295 w 455707"/>
                    <a:gd name="connsiteY13" fmla="*/ 90244 h 259563"/>
                    <a:gd name="connsiteX14" fmla="*/ 455707 w 455707"/>
                    <a:gd name="connsiteY14" fmla="*/ 161818 h 259563"/>
                    <a:gd name="connsiteX15" fmla="*/ 440618 w 455707"/>
                    <a:gd name="connsiteY15" fmla="*/ 167359 h 259563"/>
                    <a:gd name="connsiteX16" fmla="*/ 399763 w 455707"/>
                    <a:gd name="connsiteY16" fmla="*/ 104928 h 259563"/>
                    <a:gd name="connsiteX17" fmla="*/ 349945 w 455707"/>
                    <a:gd name="connsiteY17" fmla="*/ 148756 h 259563"/>
                    <a:gd name="connsiteX18" fmla="*/ 267965 w 455707"/>
                    <a:gd name="connsiteY18" fmla="*/ 241275 h 259563"/>
                    <a:gd name="connsiteX19" fmla="*/ 236300 w 455707"/>
                    <a:gd name="connsiteY19" fmla="*/ 259563 h 2595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55707" h="259563">
                      <a:moveTo>
                        <a:pt x="236300" y="259563"/>
                      </a:moveTo>
                      <a:cubicBezTo>
                        <a:pt x="234047" y="259563"/>
                        <a:pt x="231840" y="259203"/>
                        <a:pt x="229678" y="258527"/>
                      </a:cubicBezTo>
                      <a:cubicBezTo>
                        <a:pt x="207606" y="251365"/>
                        <a:pt x="201976" y="210285"/>
                        <a:pt x="194769" y="158260"/>
                      </a:cubicBezTo>
                      <a:cubicBezTo>
                        <a:pt x="187112" y="102856"/>
                        <a:pt x="177608" y="33894"/>
                        <a:pt x="145311" y="19120"/>
                      </a:cubicBezTo>
                      <a:cubicBezTo>
                        <a:pt x="130627" y="12408"/>
                        <a:pt x="110673" y="17138"/>
                        <a:pt x="86033" y="33174"/>
                      </a:cubicBezTo>
                      <a:cubicBezTo>
                        <a:pt x="58152" y="51326"/>
                        <a:pt x="33513" y="74569"/>
                        <a:pt x="12882" y="102316"/>
                      </a:cubicBezTo>
                      <a:lnTo>
                        <a:pt x="0" y="92721"/>
                      </a:lnTo>
                      <a:cubicBezTo>
                        <a:pt x="21801" y="63443"/>
                        <a:pt x="47791" y="38849"/>
                        <a:pt x="77295" y="19706"/>
                      </a:cubicBezTo>
                      <a:cubicBezTo>
                        <a:pt x="107294" y="202"/>
                        <a:pt x="131708" y="-4753"/>
                        <a:pt x="152022" y="4526"/>
                      </a:cubicBezTo>
                      <a:cubicBezTo>
                        <a:pt x="192382" y="22949"/>
                        <a:pt x="202111" y="93712"/>
                        <a:pt x="210715" y="156098"/>
                      </a:cubicBezTo>
                      <a:cubicBezTo>
                        <a:pt x="215805" y="193124"/>
                        <a:pt x="222201" y="239249"/>
                        <a:pt x="234632" y="243303"/>
                      </a:cubicBezTo>
                      <a:cubicBezTo>
                        <a:pt x="239047" y="244699"/>
                        <a:pt x="246975" y="239924"/>
                        <a:pt x="256344" y="230150"/>
                      </a:cubicBezTo>
                      <a:cubicBezTo>
                        <a:pt x="293145" y="191818"/>
                        <a:pt x="318819" y="160963"/>
                        <a:pt x="337603" y="138441"/>
                      </a:cubicBezTo>
                      <a:cubicBezTo>
                        <a:pt x="370484" y="98982"/>
                        <a:pt x="385484" y="80965"/>
                        <a:pt x="406295" y="90244"/>
                      </a:cubicBezTo>
                      <a:cubicBezTo>
                        <a:pt x="433231" y="102226"/>
                        <a:pt x="453500" y="155783"/>
                        <a:pt x="455707" y="161818"/>
                      </a:cubicBezTo>
                      <a:lnTo>
                        <a:pt x="440618" y="167359"/>
                      </a:lnTo>
                      <a:cubicBezTo>
                        <a:pt x="435212" y="152630"/>
                        <a:pt x="417375" y="112766"/>
                        <a:pt x="399763" y="104928"/>
                      </a:cubicBezTo>
                      <a:cubicBezTo>
                        <a:pt x="390439" y="100784"/>
                        <a:pt x="378502" y="114523"/>
                        <a:pt x="349945" y="148756"/>
                      </a:cubicBezTo>
                      <a:cubicBezTo>
                        <a:pt x="331026" y="171458"/>
                        <a:pt x="305126" y="202538"/>
                        <a:pt x="267965" y="241275"/>
                      </a:cubicBezTo>
                      <a:cubicBezTo>
                        <a:pt x="256118" y="253482"/>
                        <a:pt x="245714" y="259563"/>
                        <a:pt x="236300" y="259563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05" name="Freeform: Shape 204">
                  <a:extLst>
                    <a:ext uri="{FF2B5EF4-FFF2-40B4-BE49-F238E27FC236}">
                      <a16:creationId xmlns:a16="http://schemas.microsoft.com/office/drawing/2014/main" id="{B955569F-998D-4128-9EB4-DD945D8529BB}"/>
                    </a:ext>
                  </a:extLst>
                </p:cNvPr>
                <p:cNvSpPr/>
                <p:nvPr/>
              </p:nvSpPr>
              <p:spPr>
                <a:xfrm>
                  <a:off x="8049669" y="2495649"/>
                  <a:ext cx="768896" cy="544037"/>
                </a:xfrm>
                <a:custGeom>
                  <a:avLst/>
                  <a:gdLst>
                    <a:gd name="connsiteX0" fmla="*/ 248461 w 768896"/>
                    <a:gd name="connsiteY0" fmla="*/ 16531 h 544037"/>
                    <a:gd name="connsiteX1" fmla="*/ 248461 w 768896"/>
                    <a:gd name="connsiteY1" fmla="*/ 186841 h 544037"/>
                    <a:gd name="connsiteX2" fmla="*/ 24819 w 768896"/>
                    <a:gd name="connsiteY2" fmla="*/ 309225 h 544037"/>
                    <a:gd name="connsiteX3" fmla="*/ 0 w 768896"/>
                    <a:gd name="connsiteY3" fmla="*/ 544038 h 544037"/>
                    <a:gd name="connsiteX4" fmla="*/ 768896 w 768896"/>
                    <a:gd name="connsiteY4" fmla="*/ 530795 h 544037"/>
                    <a:gd name="connsiteX5" fmla="*/ 745744 w 768896"/>
                    <a:gd name="connsiteY5" fmla="*/ 299315 h 544037"/>
                    <a:gd name="connsiteX6" fmla="*/ 512598 w 768896"/>
                    <a:gd name="connsiteY6" fmla="*/ 176977 h 544037"/>
                    <a:gd name="connsiteX7" fmla="*/ 505976 w 768896"/>
                    <a:gd name="connsiteY7" fmla="*/ 0 h 544037"/>
                    <a:gd name="connsiteX8" fmla="*/ 248461 w 768896"/>
                    <a:gd name="connsiteY8" fmla="*/ 16531 h 544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8896" h="544037">
                      <a:moveTo>
                        <a:pt x="248461" y="16531"/>
                      </a:moveTo>
                      <a:lnTo>
                        <a:pt x="248461" y="186841"/>
                      </a:lnTo>
                      <a:cubicBezTo>
                        <a:pt x="248461" y="186841"/>
                        <a:pt x="44638" y="267875"/>
                        <a:pt x="24819" y="309225"/>
                      </a:cubicBezTo>
                      <a:cubicBezTo>
                        <a:pt x="5000" y="350575"/>
                        <a:pt x="0" y="544038"/>
                        <a:pt x="0" y="544038"/>
                      </a:cubicBezTo>
                      <a:lnTo>
                        <a:pt x="768896" y="530795"/>
                      </a:lnTo>
                      <a:cubicBezTo>
                        <a:pt x="768896" y="530795"/>
                        <a:pt x="767230" y="330711"/>
                        <a:pt x="745744" y="299315"/>
                      </a:cubicBezTo>
                      <a:cubicBezTo>
                        <a:pt x="724258" y="267920"/>
                        <a:pt x="512598" y="176977"/>
                        <a:pt x="512598" y="176977"/>
                      </a:cubicBezTo>
                      <a:lnTo>
                        <a:pt x="505976" y="0"/>
                      </a:lnTo>
                      <a:lnTo>
                        <a:pt x="248461" y="16531"/>
                      </a:lnTo>
                      <a:close/>
                    </a:path>
                  </a:pathLst>
                </a:custGeom>
                <a:solidFill>
                  <a:srgbClr val="F3BA85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06" name="Freeform: Shape 205">
                  <a:extLst>
                    <a:ext uri="{FF2B5EF4-FFF2-40B4-BE49-F238E27FC236}">
                      <a16:creationId xmlns:a16="http://schemas.microsoft.com/office/drawing/2014/main" id="{642C1E2C-DF20-458F-A754-CCE5E277963D}"/>
                    </a:ext>
                  </a:extLst>
                </p:cNvPr>
                <p:cNvSpPr/>
                <p:nvPr/>
              </p:nvSpPr>
              <p:spPr>
                <a:xfrm>
                  <a:off x="7973320" y="2682489"/>
                  <a:ext cx="913396" cy="502597"/>
                </a:xfrm>
                <a:custGeom>
                  <a:avLst/>
                  <a:gdLst>
                    <a:gd name="connsiteX0" fmla="*/ 466157 w 913396"/>
                    <a:gd name="connsiteY0" fmla="*/ 502598 h 502597"/>
                    <a:gd name="connsiteX1" fmla="*/ 913396 w 913396"/>
                    <a:gd name="connsiteY1" fmla="*/ 311523 h 502597"/>
                    <a:gd name="connsiteX2" fmla="*/ 776869 w 913396"/>
                    <a:gd name="connsiteY2" fmla="*/ 46485 h 502597"/>
                    <a:gd name="connsiteX3" fmla="*/ 588090 w 913396"/>
                    <a:gd name="connsiteY3" fmla="*/ 0 h 502597"/>
                    <a:gd name="connsiteX4" fmla="*/ 464176 w 913396"/>
                    <a:gd name="connsiteY4" fmla="*/ 124096 h 502597"/>
                    <a:gd name="connsiteX5" fmla="*/ 448725 w 913396"/>
                    <a:gd name="connsiteY5" fmla="*/ 124096 h 502597"/>
                    <a:gd name="connsiteX6" fmla="*/ 324810 w 913396"/>
                    <a:gd name="connsiteY6" fmla="*/ 0 h 502597"/>
                    <a:gd name="connsiteX7" fmla="*/ 129501 w 913396"/>
                    <a:gd name="connsiteY7" fmla="*/ 49909 h 502597"/>
                    <a:gd name="connsiteX8" fmla="*/ 0 w 913396"/>
                    <a:gd name="connsiteY8" fmla="*/ 290803 h 502597"/>
                    <a:gd name="connsiteX9" fmla="*/ 466157 w 913396"/>
                    <a:gd name="connsiteY9" fmla="*/ 502598 h 502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13396" h="502597">
                      <a:moveTo>
                        <a:pt x="466157" y="502598"/>
                      </a:moveTo>
                      <a:cubicBezTo>
                        <a:pt x="642008" y="502598"/>
                        <a:pt x="800697" y="429267"/>
                        <a:pt x="913396" y="311523"/>
                      </a:cubicBezTo>
                      <a:cubicBezTo>
                        <a:pt x="905514" y="203958"/>
                        <a:pt x="873622" y="85719"/>
                        <a:pt x="776869" y="46485"/>
                      </a:cubicBezTo>
                      <a:cubicBezTo>
                        <a:pt x="660566" y="-630"/>
                        <a:pt x="588090" y="0"/>
                        <a:pt x="588090" y="0"/>
                      </a:cubicBezTo>
                      <a:lnTo>
                        <a:pt x="464176" y="124096"/>
                      </a:lnTo>
                      <a:lnTo>
                        <a:pt x="448725" y="124096"/>
                      </a:lnTo>
                      <a:lnTo>
                        <a:pt x="324810" y="0"/>
                      </a:lnTo>
                      <a:cubicBezTo>
                        <a:pt x="324810" y="0"/>
                        <a:pt x="245803" y="2793"/>
                        <a:pt x="129501" y="49909"/>
                      </a:cubicBezTo>
                      <a:cubicBezTo>
                        <a:pt x="39458" y="86394"/>
                        <a:pt x="8018" y="190535"/>
                        <a:pt x="0" y="290803"/>
                      </a:cubicBezTo>
                      <a:cubicBezTo>
                        <a:pt x="113465" y="420618"/>
                        <a:pt x="280217" y="502598"/>
                        <a:pt x="466157" y="502598"/>
                      </a:cubicBezTo>
                      <a:close/>
                    </a:path>
                  </a:pathLst>
                </a:custGeom>
                <a:solidFill>
                  <a:srgbClr val="F0F2F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07" name="Freeform: Shape 206">
                  <a:extLst>
                    <a:ext uri="{FF2B5EF4-FFF2-40B4-BE49-F238E27FC236}">
                      <a16:creationId xmlns:a16="http://schemas.microsoft.com/office/drawing/2014/main" id="{F36AFE9C-C333-4DD8-91A9-BF017A02E982}"/>
                    </a:ext>
                  </a:extLst>
                </p:cNvPr>
                <p:cNvSpPr/>
                <p:nvPr/>
              </p:nvSpPr>
              <p:spPr>
                <a:xfrm>
                  <a:off x="8216691" y="2375579"/>
                  <a:ext cx="62335" cy="105728"/>
                </a:xfrm>
                <a:custGeom>
                  <a:avLst/>
                  <a:gdLst>
                    <a:gd name="connsiteX0" fmla="*/ 41350 w 62335"/>
                    <a:gd name="connsiteY0" fmla="*/ 1020 h 105728"/>
                    <a:gd name="connsiteX1" fmla="*/ 0 w 62335"/>
                    <a:gd name="connsiteY1" fmla="*/ 29442 h 105728"/>
                    <a:gd name="connsiteX2" fmla="*/ 51260 w 62335"/>
                    <a:gd name="connsiteY2" fmla="*/ 103539 h 105728"/>
                    <a:gd name="connsiteX3" fmla="*/ 41350 w 62335"/>
                    <a:gd name="connsiteY3" fmla="*/ 1020 h 105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335" h="105728">
                      <a:moveTo>
                        <a:pt x="41350" y="1020"/>
                      </a:moveTo>
                      <a:cubicBezTo>
                        <a:pt x="41350" y="1020"/>
                        <a:pt x="0" y="-8305"/>
                        <a:pt x="0" y="29442"/>
                      </a:cubicBezTo>
                      <a:cubicBezTo>
                        <a:pt x="0" y="67189"/>
                        <a:pt x="21486" y="116782"/>
                        <a:pt x="51260" y="103539"/>
                      </a:cubicBezTo>
                      <a:cubicBezTo>
                        <a:pt x="81034" y="90296"/>
                        <a:pt x="41350" y="1020"/>
                        <a:pt x="41350" y="1020"/>
                      </a:cubicBezTo>
                      <a:close/>
                    </a:path>
                  </a:pathLst>
                </a:custGeom>
                <a:solidFill>
                  <a:srgbClr val="F3BA85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08" name="Freeform: Shape 207">
                  <a:extLst>
                    <a:ext uri="{FF2B5EF4-FFF2-40B4-BE49-F238E27FC236}">
                      <a16:creationId xmlns:a16="http://schemas.microsoft.com/office/drawing/2014/main" id="{BBBD75E3-8759-4695-A14E-26B68C8B077A}"/>
                    </a:ext>
                  </a:extLst>
                </p:cNvPr>
                <p:cNvSpPr/>
                <p:nvPr/>
              </p:nvSpPr>
              <p:spPr>
                <a:xfrm>
                  <a:off x="8582766" y="2375579"/>
                  <a:ext cx="62335" cy="105728"/>
                </a:xfrm>
                <a:custGeom>
                  <a:avLst/>
                  <a:gdLst>
                    <a:gd name="connsiteX0" fmla="*/ 20985 w 62335"/>
                    <a:gd name="connsiteY0" fmla="*/ 1020 h 105728"/>
                    <a:gd name="connsiteX1" fmla="*/ 62335 w 62335"/>
                    <a:gd name="connsiteY1" fmla="*/ 29442 h 105728"/>
                    <a:gd name="connsiteX2" fmla="*/ 11076 w 62335"/>
                    <a:gd name="connsiteY2" fmla="*/ 103539 h 105728"/>
                    <a:gd name="connsiteX3" fmla="*/ 20985 w 62335"/>
                    <a:gd name="connsiteY3" fmla="*/ 1020 h 1057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335" h="105728">
                      <a:moveTo>
                        <a:pt x="20985" y="1020"/>
                      </a:moveTo>
                      <a:cubicBezTo>
                        <a:pt x="20985" y="1020"/>
                        <a:pt x="62335" y="-8305"/>
                        <a:pt x="62335" y="29442"/>
                      </a:cubicBezTo>
                      <a:cubicBezTo>
                        <a:pt x="62335" y="67189"/>
                        <a:pt x="40850" y="116782"/>
                        <a:pt x="11076" y="103539"/>
                      </a:cubicBezTo>
                      <a:cubicBezTo>
                        <a:pt x="-18698" y="90296"/>
                        <a:pt x="20985" y="1020"/>
                        <a:pt x="20985" y="1020"/>
                      </a:cubicBezTo>
                      <a:close/>
                    </a:path>
                  </a:pathLst>
                </a:custGeom>
                <a:solidFill>
                  <a:srgbClr val="F3BA85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09" name="Freeform: Shape 208">
                  <a:extLst>
                    <a:ext uri="{FF2B5EF4-FFF2-40B4-BE49-F238E27FC236}">
                      <a16:creationId xmlns:a16="http://schemas.microsoft.com/office/drawing/2014/main" id="{3EC8CF0A-0ACF-45FF-B60C-D0E56805CBBE}"/>
                    </a:ext>
                  </a:extLst>
                </p:cNvPr>
                <p:cNvSpPr/>
                <p:nvPr/>
              </p:nvSpPr>
              <p:spPr>
                <a:xfrm>
                  <a:off x="8236731" y="2160380"/>
                  <a:ext cx="383685" cy="512229"/>
                </a:xfrm>
                <a:custGeom>
                  <a:avLst/>
                  <a:gdLst>
                    <a:gd name="connsiteX0" fmla="*/ 194909 w 383685"/>
                    <a:gd name="connsiteY0" fmla="*/ 954 h 512229"/>
                    <a:gd name="connsiteX1" fmla="*/ 24598 w 383685"/>
                    <a:gd name="connsiteY1" fmla="*/ 102122 h 512229"/>
                    <a:gd name="connsiteX2" fmla="*/ 46084 w 383685"/>
                    <a:gd name="connsiteY2" fmla="*/ 381574 h 512229"/>
                    <a:gd name="connsiteX3" fmla="*/ 194909 w 383685"/>
                    <a:gd name="connsiteY3" fmla="*/ 512200 h 512229"/>
                    <a:gd name="connsiteX4" fmla="*/ 338778 w 383685"/>
                    <a:gd name="connsiteY4" fmla="*/ 391483 h 512229"/>
                    <a:gd name="connsiteX5" fmla="*/ 194909 w 383685"/>
                    <a:gd name="connsiteY5" fmla="*/ 954 h 512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3685" h="512229">
                      <a:moveTo>
                        <a:pt x="194909" y="954"/>
                      </a:moveTo>
                      <a:cubicBezTo>
                        <a:pt x="194909" y="954"/>
                        <a:pt x="80813" y="-16928"/>
                        <a:pt x="24598" y="102122"/>
                      </a:cubicBezTo>
                      <a:cubicBezTo>
                        <a:pt x="-31616" y="221173"/>
                        <a:pt x="22931" y="335269"/>
                        <a:pt x="46084" y="381574"/>
                      </a:cubicBezTo>
                      <a:cubicBezTo>
                        <a:pt x="69237" y="427879"/>
                        <a:pt x="132073" y="510534"/>
                        <a:pt x="194909" y="512200"/>
                      </a:cubicBezTo>
                      <a:cubicBezTo>
                        <a:pt x="257744" y="513867"/>
                        <a:pt x="312292" y="442743"/>
                        <a:pt x="338778" y="391483"/>
                      </a:cubicBezTo>
                      <a:cubicBezTo>
                        <a:pt x="365219" y="340223"/>
                        <a:pt x="479315" y="22125"/>
                        <a:pt x="194909" y="954"/>
                      </a:cubicBezTo>
                      <a:close/>
                    </a:path>
                  </a:pathLst>
                </a:custGeom>
                <a:solidFill>
                  <a:srgbClr val="FDD19A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0" name="Freeform: Shape 209">
                  <a:extLst>
                    <a:ext uri="{FF2B5EF4-FFF2-40B4-BE49-F238E27FC236}">
                      <a16:creationId xmlns:a16="http://schemas.microsoft.com/office/drawing/2014/main" id="{78D30BB4-E0A7-4C21-9D94-4CB73F081135}"/>
                    </a:ext>
                  </a:extLst>
                </p:cNvPr>
                <p:cNvSpPr/>
                <p:nvPr/>
              </p:nvSpPr>
              <p:spPr>
                <a:xfrm>
                  <a:off x="8203116" y="2075133"/>
                  <a:ext cx="447583" cy="335203"/>
                </a:xfrm>
                <a:custGeom>
                  <a:avLst/>
                  <a:gdLst>
                    <a:gd name="connsiteX0" fmla="*/ 36097 w 447583"/>
                    <a:gd name="connsiteY0" fmla="*/ 335203 h 335203"/>
                    <a:gd name="connsiteX1" fmla="*/ 67763 w 447583"/>
                    <a:gd name="connsiteY1" fmla="*/ 187955 h 335203"/>
                    <a:gd name="connsiteX2" fmla="*/ 190507 w 447583"/>
                    <a:gd name="connsiteY2" fmla="*/ 172460 h 335203"/>
                    <a:gd name="connsiteX3" fmla="*/ 385997 w 447583"/>
                    <a:gd name="connsiteY3" fmla="*/ 198901 h 335203"/>
                    <a:gd name="connsiteX4" fmla="*/ 414329 w 447583"/>
                    <a:gd name="connsiteY4" fmla="*/ 329888 h 335203"/>
                    <a:gd name="connsiteX5" fmla="*/ 305909 w 447583"/>
                    <a:gd name="connsiteY5" fmla="*/ 13771 h 335203"/>
                    <a:gd name="connsiteX6" fmla="*/ 84699 w 447583"/>
                    <a:gd name="connsiteY6" fmla="*/ 103408 h 335203"/>
                    <a:gd name="connsiteX7" fmla="*/ 2405 w 447583"/>
                    <a:gd name="connsiteY7" fmla="*/ 198901 h 335203"/>
                    <a:gd name="connsiteX8" fmla="*/ 36097 w 447583"/>
                    <a:gd name="connsiteY8" fmla="*/ 335203 h 335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7583" h="335203">
                      <a:moveTo>
                        <a:pt x="36097" y="335203"/>
                      </a:moveTo>
                      <a:cubicBezTo>
                        <a:pt x="36097" y="335203"/>
                        <a:pt x="33980" y="221018"/>
                        <a:pt x="67763" y="187955"/>
                      </a:cubicBezTo>
                      <a:cubicBezTo>
                        <a:pt x="101591" y="154893"/>
                        <a:pt x="144923" y="178992"/>
                        <a:pt x="190507" y="172460"/>
                      </a:cubicBezTo>
                      <a:cubicBezTo>
                        <a:pt x="236092" y="165929"/>
                        <a:pt x="344106" y="149623"/>
                        <a:pt x="385997" y="198901"/>
                      </a:cubicBezTo>
                      <a:cubicBezTo>
                        <a:pt x="427887" y="248179"/>
                        <a:pt x="414329" y="329888"/>
                        <a:pt x="414329" y="329888"/>
                      </a:cubicBezTo>
                      <a:cubicBezTo>
                        <a:pt x="414329" y="329888"/>
                        <a:pt x="538875" y="72554"/>
                        <a:pt x="305909" y="13771"/>
                      </a:cubicBezTo>
                      <a:cubicBezTo>
                        <a:pt x="72943" y="-45011"/>
                        <a:pt x="84699" y="103408"/>
                        <a:pt x="84699" y="103408"/>
                      </a:cubicBezTo>
                      <a:cubicBezTo>
                        <a:pt x="84699" y="103408"/>
                        <a:pt x="-16739" y="96652"/>
                        <a:pt x="2405" y="198901"/>
                      </a:cubicBezTo>
                      <a:cubicBezTo>
                        <a:pt x="21458" y="301105"/>
                        <a:pt x="36097" y="335203"/>
                        <a:pt x="36097" y="335203"/>
                      </a:cubicBezTo>
                      <a:close/>
                    </a:path>
                  </a:pathLst>
                </a:custGeom>
                <a:solidFill>
                  <a:srgbClr val="324A5E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1" name="Freeform: Shape 210">
                  <a:extLst>
                    <a:ext uri="{FF2B5EF4-FFF2-40B4-BE49-F238E27FC236}">
                      <a16:creationId xmlns:a16="http://schemas.microsoft.com/office/drawing/2014/main" id="{6B5A202D-8FB2-4DB4-894F-B548E2ABF931}"/>
                    </a:ext>
                  </a:extLst>
                </p:cNvPr>
                <p:cNvSpPr/>
                <p:nvPr/>
              </p:nvSpPr>
              <p:spPr>
                <a:xfrm>
                  <a:off x="8638660" y="2669337"/>
                  <a:ext cx="55944" cy="77114"/>
                </a:xfrm>
                <a:custGeom>
                  <a:avLst/>
                  <a:gdLst>
                    <a:gd name="connsiteX0" fmla="*/ 40855 w 55944"/>
                    <a:gd name="connsiteY0" fmla="*/ 77115 h 77114"/>
                    <a:gd name="connsiteX1" fmla="*/ 0 w 55944"/>
                    <a:gd name="connsiteY1" fmla="*/ 14684 h 77114"/>
                    <a:gd name="connsiteX2" fmla="*/ 6532 w 55944"/>
                    <a:gd name="connsiteY2" fmla="*/ 0 h 77114"/>
                    <a:gd name="connsiteX3" fmla="*/ 55944 w 55944"/>
                    <a:gd name="connsiteY3" fmla="*/ 71574 h 77114"/>
                    <a:gd name="connsiteX4" fmla="*/ 40855 w 55944"/>
                    <a:gd name="connsiteY4" fmla="*/ 77115 h 77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944" h="77114">
                      <a:moveTo>
                        <a:pt x="40855" y="77115"/>
                      </a:moveTo>
                      <a:cubicBezTo>
                        <a:pt x="35449" y="62385"/>
                        <a:pt x="17612" y="22522"/>
                        <a:pt x="0" y="14684"/>
                      </a:cubicBezTo>
                      <a:lnTo>
                        <a:pt x="6532" y="0"/>
                      </a:lnTo>
                      <a:cubicBezTo>
                        <a:pt x="33468" y="11982"/>
                        <a:pt x="53737" y="65539"/>
                        <a:pt x="55944" y="71574"/>
                      </a:cubicBezTo>
                      <a:lnTo>
                        <a:pt x="40855" y="77115"/>
                      </a:ln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2" name="Freeform: Shape 211">
                  <a:extLst>
                    <a:ext uri="{FF2B5EF4-FFF2-40B4-BE49-F238E27FC236}">
                      <a16:creationId xmlns:a16="http://schemas.microsoft.com/office/drawing/2014/main" id="{0EF88B88-0EE0-4C3C-BD92-5FEBF61352D0}"/>
                    </a:ext>
                  </a:extLst>
                </p:cNvPr>
                <p:cNvSpPr/>
                <p:nvPr/>
              </p:nvSpPr>
              <p:spPr>
                <a:xfrm>
                  <a:off x="8328805" y="2729020"/>
                  <a:ext cx="201885" cy="456067"/>
                </a:xfrm>
                <a:custGeom>
                  <a:avLst/>
                  <a:gdLst>
                    <a:gd name="connsiteX0" fmla="*/ 201886 w 201885"/>
                    <a:gd name="connsiteY0" fmla="*/ 49953 h 456067"/>
                    <a:gd name="connsiteX1" fmla="*/ 102159 w 201885"/>
                    <a:gd name="connsiteY1" fmla="*/ 0 h 456067"/>
                    <a:gd name="connsiteX2" fmla="*/ 102069 w 201885"/>
                    <a:gd name="connsiteY2" fmla="*/ 2252 h 456067"/>
                    <a:gd name="connsiteX3" fmla="*/ 99726 w 201885"/>
                    <a:gd name="connsiteY3" fmla="*/ 0 h 456067"/>
                    <a:gd name="connsiteX4" fmla="*/ 0 w 201885"/>
                    <a:gd name="connsiteY4" fmla="*/ 49953 h 456067"/>
                    <a:gd name="connsiteX5" fmla="*/ 75042 w 201885"/>
                    <a:gd name="connsiteY5" fmla="*/ 153554 h 456067"/>
                    <a:gd name="connsiteX6" fmla="*/ 21396 w 201885"/>
                    <a:gd name="connsiteY6" fmla="*/ 449626 h 456067"/>
                    <a:gd name="connsiteX7" fmla="*/ 110582 w 201885"/>
                    <a:gd name="connsiteY7" fmla="*/ 456067 h 456067"/>
                    <a:gd name="connsiteX8" fmla="*/ 180850 w 201885"/>
                    <a:gd name="connsiteY8" fmla="*/ 452058 h 456067"/>
                    <a:gd name="connsiteX9" fmla="*/ 126752 w 201885"/>
                    <a:gd name="connsiteY9" fmla="*/ 153554 h 456067"/>
                    <a:gd name="connsiteX10" fmla="*/ 201886 w 201885"/>
                    <a:gd name="connsiteY10" fmla="*/ 49953 h 456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01885" h="456067">
                      <a:moveTo>
                        <a:pt x="201886" y="49953"/>
                      </a:moveTo>
                      <a:lnTo>
                        <a:pt x="102159" y="0"/>
                      </a:lnTo>
                      <a:lnTo>
                        <a:pt x="102069" y="2252"/>
                      </a:lnTo>
                      <a:lnTo>
                        <a:pt x="99726" y="0"/>
                      </a:lnTo>
                      <a:lnTo>
                        <a:pt x="0" y="49953"/>
                      </a:lnTo>
                      <a:lnTo>
                        <a:pt x="75042" y="153554"/>
                      </a:lnTo>
                      <a:lnTo>
                        <a:pt x="21396" y="449626"/>
                      </a:lnTo>
                      <a:cubicBezTo>
                        <a:pt x="50539" y="453815"/>
                        <a:pt x="80313" y="456067"/>
                        <a:pt x="110582" y="456067"/>
                      </a:cubicBezTo>
                      <a:cubicBezTo>
                        <a:pt x="134365" y="456067"/>
                        <a:pt x="157788" y="454671"/>
                        <a:pt x="180850" y="452058"/>
                      </a:cubicBezTo>
                      <a:lnTo>
                        <a:pt x="126752" y="153554"/>
                      </a:lnTo>
                      <a:lnTo>
                        <a:pt x="201886" y="49953"/>
                      </a:lnTo>
                      <a:close/>
                    </a:path>
                  </a:pathLst>
                </a:custGeom>
                <a:solidFill>
                  <a:srgbClr val="324A5E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3" name="Freeform: Shape 212">
                  <a:extLst>
                    <a:ext uri="{FF2B5EF4-FFF2-40B4-BE49-F238E27FC236}">
                      <a16:creationId xmlns:a16="http://schemas.microsoft.com/office/drawing/2014/main" id="{6CD2B66B-898F-41DD-8565-BB2C951DD008}"/>
                    </a:ext>
                  </a:extLst>
                </p:cNvPr>
                <p:cNvSpPr/>
                <p:nvPr/>
              </p:nvSpPr>
              <p:spPr>
                <a:xfrm>
                  <a:off x="8229168" y="2652581"/>
                  <a:ext cx="199407" cy="200624"/>
                </a:xfrm>
                <a:custGeom>
                  <a:avLst/>
                  <a:gdLst>
                    <a:gd name="connsiteX0" fmla="*/ 132834 w 199407"/>
                    <a:gd name="connsiteY0" fmla="*/ 200625 h 200624"/>
                    <a:gd name="connsiteX1" fmla="*/ 199408 w 199407"/>
                    <a:gd name="connsiteY1" fmla="*/ 76439 h 200624"/>
                    <a:gd name="connsiteX2" fmla="*/ 68962 w 199407"/>
                    <a:gd name="connsiteY2" fmla="*/ 0 h 200624"/>
                    <a:gd name="connsiteX3" fmla="*/ 0 w 199407"/>
                    <a:gd name="connsiteY3" fmla="*/ 34639 h 200624"/>
                    <a:gd name="connsiteX4" fmla="*/ 132834 w 199407"/>
                    <a:gd name="connsiteY4" fmla="*/ 200625 h 200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407" h="200624">
                      <a:moveTo>
                        <a:pt x="132834" y="200625"/>
                      </a:moveTo>
                      <a:cubicBezTo>
                        <a:pt x="142518" y="154860"/>
                        <a:pt x="162563" y="112744"/>
                        <a:pt x="199408" y="76439"/>
                      </a:cubicBezTo>
                      <a:cubicBezTo>
                        <a:pt x="199408" y="76439"/>
                        <a:pt x="94636" y="54413"/>
                        <a:pt x="68962" y="0"/>
                      </a:cubicBezTo>
                      <a:cubicBezTo>
                        <a:pt x="68962" y="0"/>
                        <a:pt x="18513" y="8333"/>
                        <a:pt x="0" y="34639"/>
                      </a:cubicBezTo>
                      <a:cubicBezTo>
                        <a:pt x="0" y="34639"/>
                        <a:pt x="68962" y="100312"/>
                        <a:pt x="132834" y="200625"/>
                      </a:cubicBezTo>
                      <a:close/>
                    </a:path>
                  </a:pathLst>
                </a:custGeom>
                <a:solidFill>
                  <a:srgbClr val="CDD7E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4" name="Freeform: Shape 213">
                  <a:extLst>
                    <a:ext uri="{FF2B5EF4-FFF2-40B4-BE49-F238E27FC236}">
                      <a16:creationId xmlns:a16="http://schemas.microsoft.com/office/drawing/2014/main" id="{216F9C24-E9C2-4235-B143-ADD104EC2340}"/>
                    </a:ext>
                  </a:extLst>
                </p:cNvPr>
                <p:cNvSpPr/>
                <p:nvPr/>
              </p:nvSpPr>
              <p:spPr>
                <a:xfrm>
                  <a:off x="8430964" y="2652581"/>
                  <a:ext cx="199408" cy="200624"/>
                </a:xfrm>
                <a:custGeom>
                  <a:avLst/>
                  <a:gdLst>
                    <a:gd name="connsiteX0" fmla="*/ 66575 w 199408"/>
                    <a:gd name="connsiteY0" fmla="*/ 200625 h 200624"/>
                    <a:gd name="connsiteX1" fmla="*/ 0 w 199408"/>
                    <a:gd name="connsiteY1" fmla="*/ 76439 h 200624"/>
                    <a:gd name="connsiteX2" fmla="*/ 130446 w 199408"/>
                    <a:gd name="connsiteY2" fmla="*/ 0 h 200624"/>
                    <a:gd name="connsiteX3" fmla="*/ 199409 w 199408"/>
                    <a:gd name="connsiteY3" fmla="*/ 34639 h 200624"/>
                    <a:gd name="connsiteX4" fmla="*/ 66575 w 199408"/>
                    <a:gd name="connsiteY4" fmla="*/ 200625 h 2006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408" h="200624">
                      <a:moveTo>
                        <a:pt x="66575" y="200625"/>
                      </a:moveTo>
                      <a:cubicBezTo>
                        <a:pt x="56890" y="154860"/>
                        <a:pt x="36846" y="112744"/>
                        <a:pt x="0" y="76439"/>
                      </a:cubicBezTo>
                      <a:cubicBezTo>
                        <a:pt x="0" y="76439"/>
                        <a:pt x="104772" y="54413"/>
                        <a:pt x="130446" y="0"/>
                      </a:cubicBezTo>
                      <a:cubicBezTo>
                        <a:pt x="130446" y="0"/>
                        <a:pt x="180896" y="8333"/>
                        <a:pt x="199409" y="34639"/>
                      </a:cubicBezTo>
                      <a:cubicBezTo>
                        <a:pt x="199409" y="34639"/>
                        <a:pt x="130446" y="100312"/>
                        <a:pt x="66575" y="200625"/>
                      </a:cubicBezTo>
                      <a:close/>
                    </a:path>
                  </a:pathLst>
                </a:custGeom>
                <a:solidFill>
                  <a:srgbClr val="CDD7E2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5" name="Freeform: Shape 214">
                  <a:extLst>
                    <a:ext uri="{FF2B5EF4-FFF2-40B4-BE49-F238E27FC236}">
                      <a16:creationId xmlns:a16="http://schemas.microsoft.com/office/drawing/2014/main" id="{A0AC383A-6248-42B1-8F27-78598773D69F}"/>
                    </a:ext>
                  </a:extLst>
                </p:cNvPr>
                <p:cNvSpPr/>
                <p:nvPr/>
              </p:nvSpPr>
              <p:spPr>
                <a:xfrm>
                  <a:off x="8156337" y="2624338"/>
                  <a:ext cx="136838" cy="335845"/>
                </a:xfrm>
                <a:custGeom>
                  <a:avLst/>
                  <a:gdLst>
                    <a:gd name="connsiteX0" fmla="*/ 266 w 136838"/>
                    <a:gd name="connsiteY0" fmla="*/ 335846 h 335845"/>
                    <a:gd name="connsiteX1" fmla="*/ 126208 w 136838"/>
                    <a:gd name="connsiteY1" fmla="*/ 0 h 335845"/>
                    <a:gd name="connsiteX2" fmla="*/ 136839 w 136838"/>
                    <a:gd name="connsiteY2" fmla="*/ 12072 h 335845"/>
                    <a:gd name="connsiteX3" fmla="*/ 16347 w 136838"/>
                    <a:gd name="connsiteY3" fmla="*/ 335035 h 335845"/>
                    <a:gd name="connsiteX4" fmla="*/ 266 w 136838"/>
                    <a:gd name="connsiteY4" fmla="*/ 335846 h 335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838" h="335845">
                      <a:moveTo>
                        <a:pt x="266" y="335846"/>
                      </a:moveTo>
                      <a:cubicBezTo>
                        <a:pt x="-185" y="327017"/>
                        <a:pt x="-9013" y="118825"/>
                        <a:pt x="126208" y="0"/>
                      </a:cubicBezTo>
                      <a:lnTo>
                        <a:pt x="136839" y="12072"/>
                      </a:lnTo>
                      <a:cubicBezTo>
                        <a:pt x="7383" y="125807"/>
                        <a:pt x="16211" y="332963"/>
                        <a:pt x="16347" y="335035"/>
                      </a:cubicBezTo>
                      <a:lnTo>
                        <a:pt x="266" y="335846"/>
                      </a:ln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6" name="Freeform: Shape 215">
                  <a:extLst>
                    <a:ext uri="{FF2B5EF4-FFF2-40B4-BE49-F238E27FC236}">
                      <a16:creationId xmlns:a16="http://schemas.microsoft.com/office/drawing/2014/main" id="{B599D67E-930B-4475-9068-6F113B68BCF9}"/>
                    </a:ext>
                  </a:extLst>
                </p:cNvPr>
                <p:cNvSpPr/>
                <p:nvPr/>
              </p:nvSpPr>
              <p:spPr>
                <a:xfrm>
                  <a:off x="8592286" y="2739271"/>
                  <a:ext cx="193088" cy="289964"/>
                </a:xfrm>
                <a:custGeom>
                  <a:avLst/>
                  <a:gdLst>
                    <a:gd name="connsiteX0" fmla="*/ 158353 w 193088"/>
                    <a:gd name="connsiteY0" fmla="*/ 289965 h 289964"/>
                    <a:gd name="connsiteX1" fmla="*/ 146056 w 193088"/>
                    <a:gd name="connsiteY1" fmla="*/ 279605 h 289964"/>
                    <a:gd name="connsiteX2" fmla="*/ 177001 w 193088"/>
                    <a:gd name="connsiteY2" fmla="*/ 152176 h 289964"/>
                    <a:gd name="connsiteX3" fmla="*/ 105742 w 193088"/>
                    <a:gd name="connsiteY3" fmla="*/ 16460 h 289964"/>
                    <a:gd name="connsiteX4" fmla="*/ 21871 w 193088"/>
                    <a:gd name="connsiteY4" fmla="*/ 114385 h 289964"/>
                    <a:gd name="connsiteX5" fmla="*/ 49483 w 193088"/>
                    <a:gd name="connsiteY5" fmla="*/ 280326 h 289964"/>
                    <a:gd name="connsiteX6" fmla="*/ 36105 w 193088"/>
                    <a:gd name="connsiteY6" fmla="*/ 289244 h 289964"/>
                    <a:gd name="connsiteX7" fmla="*/ 6285 w 193088"/>
                    <a:gd name="connsiteY7" fmla="*/ 110556 h 289964"/>
                    <a:gd name="connsiteX8" fmla="*/ 108400 w 193088"/>
                    <a:gd name="connsiteY8" fmla="*/ 604 h 289964"/>
                    <a:gd name="connsiteX9" fmla="*/ 193082 w 193088"/>
                    <a:gd name="connsiteY9" fmla="*/ 152086 h 289964"/>
                    <a:gd name="connsiteX10" fmla="*/ 158353 w 193088"/>
                    <a:gd name="connsiteY10" fmla="*/ 289965 h 289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93088" h="289964">
                      <a:moveTo>
                        <a:pt x="158353" y="289965"/>
                      </a:moveTo>
                      <a:lnTo>
                        <a:pt x="146056" y="279605"/>
                      </a:lnTo>
                      <a:cubicBezTo>
                        <a:pt x="146372" y="279245"/>
                        <a:pt x="177497" y="240507"/>
                        <a:pt x="177001" y="152176"/>
                      </a:cubicBezTo>
                      <a:cubicBezTo>
                        <a:pt x="176416" y="50287"/>
                        <a:pt x="119751" y="18802"/>
                        <a:pt x="105742" y="16460"/>
                      </a:cubicBezTo>
                      <a:cubicBezTo>
                        <a:pt x="85923" y="13171"/>
                        <a:pt x="42816" y="29342"/>
                        <a:pt x="21871" y="114385"/>
                      </a:cubicBezTo>
                      <a:cubicBezTo>
                        <a:pt x="-201" y="204022"/>
                        <a:pt x="48987" y="279560"/>
                        <a:pt x="49483" y="280326"/>
                      </a:cubicBezTo>
                      <a:lnTo>
                        <a:pt x="36105" y="289244"/>
                      </a:lnTo>
                      <a:cubicBezTo>
                        <a:pt x="33897" y="285956"/>
                        <a:pt x="-17542" y="207220"/>
                        <a:pt x="6285" y="110556"/>
                      </a:cubicBezTo>
                      <a:cubicBezTo>
                        <a:pt x="30024" y="14298"/>
                        <a:pt x="81644" y="-3810"/>
                        <a:pt x="108400" y="604"/>
                      </a:cubicBezTo>
                      <a:cubicBezTo>
                        <a:pt x="126102" y="3532"/>
                        <a:pt x="192406" y="37900"/>
                        <a:pt x="193082" y="152086"/>
                      </a:cubicBezTo>
                      <a:cubicBezTo>
                        <a:pt x="193623" y="246948"/>
                        <a:pt x="159795" y="288253"/>
                        <a:pt x="158353" y="289965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7" name="Freeform: Shape 216">
                  <a:extLst>
                    <a:ext uri="{FF2B5EF4-FFF2-40B4-BE49-F238E27FC236}">
                      <a16:creationId xmlns:a16="http://schemas.microsoft.com/office/drawing/2014/main" id="{E0822220-9511-4FD7-8D1B-330B8F0FC8AB}"/>
                    </a:ext>
                  </a:extLst>
                </p:cNvPr>
                <p:cNvSpPr/>
                <p:nvPr/>
              </p:nvSpPr>
              <p:spPr>
                <a:xfrm>
                  <a:off x="8119532" y="2925591"/>
                  <a:ext cx="101168" cy="101168"/>
                </a:xfrm>
                <a:custGeom>
                  <a:avLst/>
                  <a:gdLst>
                    <a:gd name="connsiteX0" fmla="*/ 101168 w 101168"/>
                    <a:gd name="connsiteY0" fmla="*/ 50584 h 101168"/>
                    <a:gd name="connsiteX1" fmla="*/ 50584 w 101168"/>
                    <a:gd name="connsiteY1" fmla="*/ 101168 h 101168"/>
                    <a:gd name="connsiteX2" fmla="*/ 0 w 101168"/>
                    <a:gd name="connsiteY2" fmla="*/ 50584 h 101168"/>
                    <a:gd name="connsiteX3" fmla="*/ 50584 w 101168"/>
                    <a:gd name="connsiteY3" fmla="*/ 0 h 101168"/>
                    <a:gd name="connsiteX4" fmla="*/ 101168 w 101168"/>
                    <a:gd name="connsiteY4" fmla="*/ 50584 h 1011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168" h="101168">
                      <a:moveTo>
                        <a:pt x="101168" y="50584"/>
                      </a:moveTo>
                      <a:cubicBezTo>
                        <a:pt x="101168" y="78521"/>
                        <a:pt x="78521" y="101168"/>
                        <a:pt x="50584" y="101168"/>
                      </a:cubicBezTo>
                      <a:cubicBezTo>
                        <a:pt x="22648" y="101168"/>
                        <a:pt x="0" y="78521"/>
                        <a:pt x="0" y="50584"/>
                      </a:cubicBezTo>
                      <a:cubicBezTo>
                        <a:pt x="0" y="22647"/>
                        <a:pt x="22648" y="0"/>
                        <a:pt x="50584" y="0"/>
                      </a:cubicBezTo>
                      <a:cubicBezTo>
                        <a:pt x="78521" y="0"/>
                        <a:pt x="101168" y="22647"/>
                        <a:pt x="101168" y="50584"/>
                      </a:cubicBezTo>
                      <a:close/>
                    </a:path>
                  </a:pathLst>
                </a:custGeom>
                <a:solidFill>
                  <a:srgbClr val="575C6D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8" name="Freeform: Shape 217">
                  <a:extLst>
                    <a:ext uri="{FF2B5EF4-FFF2-40B4-BE49-F238E27FC236}">
                      <a16:creationId xmlns:a16="http://schemas.microsoft.com/office/drawing/2014/main" id="{8DFEED51-AEE3-47CA-946D-D7D9521D6E3C}"/>
                    </a:ext>
                  </a:extLst>
                </p:cNvPr>
                <p:cNvSpPr/>
                <p:nvPr/>
              </p:nvSpPr>
              <p:spPr>
                <a:xfrm>
                  <a:off x="8139351" y="2945410"/>
                  <a:ext cx="61529" cy="61529"/>
                </a:xfrm>
                <a:custGeom>
                  <a:avLst/>
                  <a:gdLst>
                    <a:gd name="connsiteX0" fmla="*/ 61530 w 61529"/>
                    <a:gd name="connsiteY0" fmla="*/ 30765 h 61529"/>
                    <a:gd name="connsiteX1" fmla="*/ 30765 w 61529"/>
                    <a:gd name="connsiteY1" fmla="*/ 61530 h 61529"/>
                    <a:gd name="connsiteX2" fmla="*/ 1 w 61529"/>
                    <a:gd name="connsiteY2" fmla="*/ 30765 h 61529"/>
                    <a:gd name="connsiteX3" fmla="*/ 30765 w 61529"/>
                    <a:gd name="connsiteY3" fmla="*/ 0 h 61529"/>
                    <a:gd name="connsiteX4" fmla="*/ 61530 w 61529"/>
                    <a:gd name="connsiteY4" fmla="*/ 30765 h 61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29" h="61529">
                      <a:moveTo>
                        <a:pt x="61530" y="30765"/>
                      </a:moveTo>
                      <a:cubicBezTo>
                        <a:pt x="61530" y="47756"/>
                        <a:pt x="47756" y="61530"/>
                        <a:pt x="30765" y="61530"/>
                      </a:cubicBezTo>
                      <a:cubicBezTo>
                        <a:pt x="13774" y="61530"/>
                        <a:pt x="1" y="47756"/>
                        <a:pt x="1" y="30765"/>
                      </a:cubicBezTo>
                      <a:cubicBezTo>
                        <a:pt x="1" y="13774"/>
                        <a:pt x="13774" y="0"/>
                        <a:pt x="30765" y="0"/>
                      </a:cubicBezTo>
                      <a:cubicBezTo>
                        <a:pt x="47756" y="0"/>
                        <a:pt x="61530" y="13774"/>
                        <a:pt x="61530" y="30765"/>
                      </a:cubicBezTo>
                      <a:close/>
                    </a:path>
                  </a:pathLst>
                </a:custGeom>
                <a:solidFill>
                  <a:srgbClr val="414451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B9D4DF6E-F8C0-41EA-91FA-E4F2A37D7D8A}"/>
                    </a:ext>
                  </a:extLst>
                </p:cNvPr>
                <p:cNvSpPr/>
                <p:nvPr/>
              </p:nvSpPr>
              <p:spPr>
                <a:xfrm>
                  <a:off x="8617445" y="3002300"/>
                  <a:ext cx="43512" cy="43512"/>
                </a:xfrm>
                <a:custGeom>
                  <a:avLst/>
                  <a:gdLst>
                    <a:gd name="connsiteX0" fmla="*/ 43512 w 43512"/>
                    <a:gd name="connsiteY0" fmla="*/ 21756 h 43512"/>
                    <a:gd name="connsiteX1" fmla="*/ 21756 w 43512"/>
                    <a:gd name="connsiteY1" fmla="*/ 43512 h 43512"/>
                    <a:gd name="connsiteX2" fmla="*/ 1 w 43512"/>
                    <a:gd name="connsiteY2" fmla="*/ 21756 h 43512"/>
                    <a:gd name="connsiteX3" fmla="*/ 21756 w 43512"/>
                    <a:gd name="connsiteY3" fmla="*/ 0 h 43512"/>
                    <a:gd name="connsiteX4" fmla="*/ 43512 w 43512"/>
                    <a:gd name="connsiteY4" fmla="*/ 21756 h 43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12" h="43512">
                      <a:moveTo>
                        <a:pt x="43512" y="21756"/>
                      </a:moveTo>
                      <a:cubicBezTo>
                        <a:pt x="43512" y="33772"/>
                        <a:pt x="33772" y="43512"/>
                        <a:pt x="21756" y="43512"/>
                      </a:cubicBezTo>
                      <a:cubicBezTo>
                        <a:pt x="9741" y="43512"/>
                        <a:pt x="1" y="33772"/>
                        <a:pt x="1" y="21756"/>
                      </a:cubicBezTo>
                      <a:cubicBezTo>
                        <a:pt x="1" y="9741"/>
                        <a:pt x="9741" y="0"/>
                        <a:pt x="21756" y="0"/>
                      </a:cubicBezTo>
                      <a:cubicBezTo>
                        <a:pt x="33772" y="0"/>
                        <a:pt x="43512" y="9741"/>
                        <a:pt x="43512" y="21756"/>
                      </a:cubicBezTo>
                      <a:close/>
                    </a:path>
                  </a:pathLst>
                </a:custGeom>
                <a:solidFill>
                  <a:srgbClr val="575C6D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E243A054-D78F-4145-876F-131518920828}"/>
                    </a:ext>
                  </a:extLst>
                </p:cNvPr>
                <p:cNvSpPr/>
                <p:nvPr/>
              </p:nvSpPr>
              <p:spPr>
                <a:xfrm>
                  <a:off x="8722757" y="3002300"/>
                  <a:ext cx="43512" cy="43512"/>
                </a:xfrm>
                <a:custGeom>
                  <a:avLst/>
                  <a:gdLst>
                    <a:gd name="connsiteX0" fmla="*/ 43512 w 43512"/>
                    <a:gd name="connsiteY0" fmla="*/ 21756 h 43512"/>
                    <a:gd name="connsiteX1" fmla="*/ 21757 w 43512"/>
                    <a:gd name="connsiteY1" fmla="*/ 43512 h 43512"/>
                    <a:gd name="connsiteX2" fmla="*/ 1 w 43512"/>
                    <a:gd name="connsiteY2" fmla="*/ 21756 h 43512"/>
                    <a:gd name="connsiteX3" fmla="*/ 21757 w 43512"/>
                    <a:gd name="connsiteY3" fmla="*/ 0 h 43512"/>
                    <a:gd name="connsiteX4" fmla="*/ 43512 w 43512"/>
                    <a:gd name="connsiteY4" fmla="*/ 21756 h 43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12" h="43512">
                      <a:moveTo>
                        <a:pt x="43512" y="21756"/>
                      </a:moveTo>
                      <a:cubicBezTo>
                        <a:pt x="43512" y="33772"/>
                        <a:pt x="33772" y="43512"/>
                        <a:pt x="21757" y="43512"/>
                      </a:cubicBezTo>
                      <a:cubicBezTo>
                        <a:pt x="9741" y="43512"/>
                        <a:pt x="1" y="33772"/>
                        <a:pt x="1" y="21756"/>
                      </a:cubicBezTo>
                      <a:cubicBezTo>
                        <a:pt x="1" y="9741"/>
                        <a:pt x="9741" y="0"/>
                        <a:pt x="21757" y="0"/>
                      </a:cubicBezTo>
                      <a:cubicBezTo>
                        <a:pt x="33772" y="0"/>
                        <a:pt x="43512" y="9741"/>
                        <a:pt x="43512" y="21756"/>
                      </a:cubicBezTo>
                      <a:close/>
                    </a:path>
                  </a:pathLst>
                </a:custGeom>
                <a:solidFill>
                  <a:srgbClr val="575C6D"/>
                </a:solidFill>
                <a:ln w="450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06448EE3-9753-4690-B589-0DB68D39CB88}"/>
                  </a:ext>
                </a:extLst>
              </p:cNvPr>
              <p:cNvGrpSpPr/>
              <p:nvPr/>
            </p:nvGrpSpPr>
            <p:grpSpPr>
              <a:xfrm>
                <a:off x="11221247" y="1965511"/>
                <a:ext cx="682766" cy="679535"/>
                <a:chOff x="8543446" y="81541"/>
                <a:chExt cx="843791" cy="825906"/>
              </a:xfrm>
              <a:solidFill>
                <a:schemeClr val="bg1"/>
              </a:solidFill>
            </p:grpSpPr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692ABEDC-2F27-49EC-BB3A-188BA44667C0}"/>
                    </a:ext>
                  </a:extLst>
                </p:cNvPr>
                <p:cNvSpPr/>
                <p:nvPr/>
              </p:nvSpPr>
              <p:spPr>
                <a:xfrm>
                  <a:off x="8543446" y="81541"/>
                  <a:ext cx="843791" cy="825906"/>
                </a:xfrm>
                <a:prstGeom prst="ellipse">
                  <a:avLst/>
                </a:prstGeom>
                <a:grpFill/>
                <a:ln w="730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rtl="0"/>
                  <a:endParaRPr lang="en-GB" sz="800">
                    <a:ln w="76200">
                      <a:solidFill>
                        <a:schemeClr val="tx1"/>
                      </a:solidFill>
                    </a:ln>
                  </a:endParaRPr>
                </a:p>
              </p:txBody>
            </p:sp>
            <p:pic>
              <p:nvPicPr>
                <p:cNvPr id="223" name="Picture 222">
                  <a:extLst>
                    <a:ext uri="{FF2B5EF4-FFF2-40B4-BE49-F238E27FC236}">
                      <a16:creationId xmlns:a16="http://schemas.microsoft.com/office/drawing/2014/main" id="{6A9412BD-25A0-4EC1-A281-4C4119DC1F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flipH="1">
                  <a:off x="8650234" y="221956"/>
                  <a:ext cx="619480" cy="590571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224" name="Group 223">
                <a:extLst>
                  <a:ext uri="{FF2B5EF4-FFF2-40B4-BE49-F238E27FC236}">
                    <a16:creationId xmlns:a16="http://schemas.microsoft.com/office/drawing/2014/main" id="{A7B23F26-BAE8-4673-A44A-86FC7E26463F}"/>
                  </a:ext>
                </a:extLst>
              </p:cNvPr>
              <p:cNvGrpSpPr/>
              <p:nvPr/>
            </p:nvGrpSpPr>
            <p:grpSpPr>
              <a:xfrm>
                <a:off x="10763446" y="2180808"/>
                <a:ext cx="672829" cy="699707"/>
                <a:chOff x="2594818" y="2442799"/>
                <a:chExt cx="966144" cy="966178"/>
              </a:xfrm>
            </p:grpSpPr>
            <p:grpSp>
              <p:nvGrpSpPr>
                <p:cNvPr id="225" name="Graphic 3">
                  <a:extLst>
                    <a:ext uri="{FF2B5EF4-FFF2-40B4-BE49-F238E27FC236}">
                      <a16:creationId xmlns:a16="http://schemas.microsoft.com/office/drawing/2014/main" id="{2A817B1C-0E3B-4529-A098-E61A1BBD89F6}"/>
                    </a:ext>
                  </a:extLst>
                </p:cNvPr>
                <p:cNvGrpSpPr/>
                <p:nvPr/>
              </p:nvGrpSpPr>
              <p:grpSpPr>
                <a:xfrm>
                  <a:off x="2594818" y="2442799"/>
                  <a:ext cx="966144" cy="966178"/>
                  <a:chOff x="10948636" y="1966746"/>
                  <a:chExt cx="1237981" cy="1238025"/>
                </a:xfrm>
              </p:grpSpPr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01A860ED-9500-4870-B633-C31C75A358F0}"/>
                      </a:ext>
                    </a:extLst>
                  </p:cNvPr>
                  <p:cNvSpPr/>
                  <p:nvPr/>
                </p:nvSpPr>
                <p:spPr>
                  <a:xfrm>
                    <a:off x="10948636" y="1966746"/>
                    <a:ext cx="1237981" cy="1237980"/>
                  </a:xfrm>
                  <a:custGeom>
                    <a:avLst/>
                    <a:gdLst>
                      <a:gd name="connsiteX0" fmla="*/ 1237981 w 1237981"/>
                      <a:gd name="connsiteY0" fmla="*/ 618990 h 1237980"/>
                      <a:gd name="connsiteX1" fmla="*/ 618991 w 1237981"/>
                      <a:gd name="connsiteY1" fmla="*/ 1237981 h 1237980"/>
                      <a:gd name="connsiteX2" fmla="*/ 1 w 1237981"/>
                      <a:gd name="connsiteY2" fmla="*/ 618990 h 1237980"/>
                      <a:gd name="connsiteX3" fmla="*/ 618991 w 1237981"/>
                      <a:gd name="connsiteY3" fmla="*/ 0 h 1237980"/>
                      <a:gd name="connsiteX4" fmla="*/ 1237981 w 1237981"/>
                      <a:gd name="connsiteY4" fmla="*/ 618990 h 1237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7981" h="1237980">
                        <a:moveTo>
                          <a:pt x="1237981" y="618990"/>
                        </a:moveTo>
                        <a:cubicBezTo>
                          <a:pt x="1237981" y="960849"/>
                          <a:pt x="960849" y="1237981"/>
                          <a:pt x="618991" y="1237981"/>
                        </a:cubicBezTo>
                        <a:cubicBezTo>
                          <a:pt x="277132" y="1237981"/>
                          <a:pt x="1" y="960849"/>
                          <a:pt x="1" y="618990"/>
                        </a:cubicBezTo>
                        <a:cubicBezTo>
                          <a:pt x="1" y="277131"/>
                          <a:pt x="277133" y="0"/>
                          <a:pt x="618991" y="0"/>
                        </a:cubicBezTo>
                        <a:cubicBezTo>
                          <a:pt x="960850" y="0"/>
                          <a:pt x="1237981" y="277131"/>
                          <a:pt x="1237981" y="618990"/>
                        </a:cubicBez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 dirty="0">
                      <a:latin typeface="Segoe UI"/>
                    </a:endParaRPr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3426555B-5B05-4458-898D-0625ED454E65}"/>
                      </a:ext>
                    </a:extLst>
                  </p:cNvPr>
                  <p:cNvSpPr/>
                  <p:nvPr/>
                </p:nvSpPr>
                <p:spPr>
                  <a:xfrm>
                    <a:off x="11266923" y="2098637"/>
                    <a:ext cx="590173" cy="591531"/>
                  </a:xfrm>
                  <a:custGeom>
                    <a:avLst/>
                    <a:gdLst>
                      <a:gd name="connsiteX0" fmla="*/ 313496 w 590173"/>
                      <a:gd name="connsiteY0" fmla="*/ 591240 h 591531"/>
                      <a:gd name="connsiteX1" fmla="*/ 22604 w 590173"/>
                      <a:gd name="connsiteY1" fmla="*/ 471334 h 591531"/>
                      <a:gd name="connsiteX2" fmla="*/ 257777 w 590173"/>
                      <a:gd name="connsiteY2" fmla="*/ 943 h 591531"/>
                      <a:gd name="connsiteX3" fmla="*/ 523400 w 590173"/>
                      <a:gd name="connsiteY3" fmla="*/ 164947 h 591531"/>
                      <a:gd name="connsiteX4" fmla="*/ 313496 w 590173"/>
                      <a:gd name="connsiteY4" fmla="*/ 591240 h 591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0173" h="591531">
                        <a:moveTo>
                          <a:pt x="313496" y="591240"/>
                        </a:moveTo>
                        <a:cubicBezTo>
                          <a:pt x="310388" y="591330"/>
                          <a:pt x="106926" y="602862"/>
                          <a:pt x="22604" y="471334"/>
                        </a:cubicBezTo>
                        <a:cubicBezTo>
                          <a:pt x="-61718" y="339806"/>
                          <a:pt x="106160" y="10222"/>
                          <a:pt x="257777" y="943"/>
                        </a:cubicBezTo>
                        <a:cubicBezTo>
                          <a:pt x="409394" y="-8336"/>
                          <a:pt x="460969" y="51212"/>
                          <a:pt x="523400" y="164947"/>
                        </a:cubicBezTo>
                        <a:cubicBezTo>
                          <a:pt x="585830" y="278682"/>
                          <a:pt x="704160" y="581196"/>
                          <a:pt x="313496" y="591240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520EE9F3-E2CE-4B7D-AA96-0AF3B4583A08}"/>
                      </a:ext>
                    </a:extLst>
                  </p:cNvPr>
                  <p:cNvSpPr/>
                  <p:nvPr/>
                </p:nvSpPr>
                <p:spPr>
                  <a:xfrm>
                    <a:off x="11356217" y="2394376"/>
                    <a:ext cx="84630" cy="126020"/>
                  </a:xfrm>
                  <a:custGeom>
                    <a:avLst/>
                    <a:gdLst>
                      <a:gd name="connsiteX0" fmla="*/ 49343 w 84630"/>
                      <a:gd name="connsiteY0" fmla="*/ 60 h 126020"/>
                      <a:gd name="connsiteX1" fmla="*/ 605 w 84630"/>
                      <a:gd name="connsiteY1" fmla="*/ 36365 h 126020"/>
                      <a:gd name="connsiteX2" fmla="*/ 72540 w 84630"/>
                      <a:gd name="connsiteY2" fmla="*/ 124561 h 126020"/>
                      <a:gd name="connsiteX3" fmla="*/ 49343 w 84630"/>
                      <a:gd name="connsiteY3" fmla="*/ 60 h 126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630" h="126020">
                        <a:moveTo>
                          <a:pt x="49343" y="60"/>
                        </a:moveTo>
                        <a:cubicBezTo>
                          <a:pt x="49343" y="60"/>
                          <a:pt x="-6377" y="-3093"/>
                          <a:pt x="605" y="36365"/>
                        </a:cubicBezTo>
                        <a:cubicBezTo>
                          <a:pt x="7587" y="75823"/>
                          <a:pt x="35424" y="136182"/>
                          <a:pt x="72540" y="124561"/>
                        </a:cubicBezTo>
                        <a:cubicBezTo>
                          <a:pt x="109701" y="112939"/>
                          <a:pt x="49343" y="60"/>
                          <a:pt x="49343" y="60"/>
                        </a:cubicBezTo>
                        <a:close/>
                      </a:path>
                    </a:pathLst>
                  </a:custGeom>
                  <a:solidFill>
                    <a:srgbClr val="F3BA85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FAC34B71-66D8-45D9-A8A3-EBCCB5EF8E20}"/>
                      </a:ext>
                    </a:extLst>
                  </p:cNvPr>
                  <p:cNvSpPr/>
                  <p:nvPr/>
                </p:nvSpPr>
                <p:spPr>
                  <a:xfrm>
                    <a:off x="11685037" y="2394376"/>
                    <a:ext cx="84630" cy="126020"/>
                  </a:xfrm>
                  <a:custGeom>
                    <a:avLst/>
                    <a:gdLst>
                      <a:gd name="connsiteX0" fmla="*/ 35288 w 84630"/>
                      <a:gd name="connsiteY0" fmla="*/ 60 h 126020"/>
                      <a:gd name="connsiteX1" fmla="*/ 84026 w 84630"/>
                      <a:gd name="connsiteY1" fmla="*/ 36365 h 126020"/>
                      <a:gd name="connsiteX2" fmla="*/ 12091 w 84630"/>
                      <a:gd name="connsiteY2" fmla="*/ 124561 h 126020"/>
                      <a:gd name="connsiteX3" fmla="*/ 35288 w 84630"/>
                      <a:gd name="connsiteY3" fmla="*/ 60 h 1260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630" h="126020">
                        <a:moveTo>
                          <a:pt x="35288" y="60"/>
                        </a:moveTo>
                        <a:cubicBezTo>
                          <a:pt x="35288" y="60"/>
                          <a:pt x="91008" y="-3093"/>
                          <a:pt x="84026" y="36365"/>
                        </a:cubicBezTo>
                        <a:cubicBezTo>
                          <a:pt x="77044" y="75823"/>
                          <a:pt x="49207" y="136182"/>
                          <a:pt x="12091" y="124561"/>
                        </a:cubicBezTo>
                        <a:cubicBezTo>
                          <a:pt x="-25070" y="112939"/>
                          <a:pt x="35288" y="60"/>
                          <a:pt x="35288" y="60"/>
                        </a:cubicBezTo>
                        <a:close/>
                      </a:path>
                    </a:pathLst>
                  </a:custGeom>
                  <a:solidFill>
                    <a:srgbClr val="F3BA85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AB410D68-4A7A-46AE-B2C5-B2C397D294F0}"/>
                      </a:ext>
                    </a:extLst>
                  </p:cNvPr>
                  <p:cNvSpPr/>
                  <p:nvPr/>
                </p:nvSpPr>
                <p:spPr>
                  <a:xfrm>
                    <a:off x="11405515" y="2587808"/>
                    <a:ext cx="291657" cy="446428"/>
                  </a:xfrm>
                  <a:custGeom>
                    <a:avLst/>
                    <a:gdLst>
                      <a:gd name="connsiteX0" fmla="*/ 30990 w 291657"/>
                      <a:gd name="connsiteY0" fmla="*/ 107294 h 446428"/>
                      <a:gd name="connsiteX1" fmla="*/ 72745 w 291657"/>
                      <a:gd name="connsiteY1" fmla="*/ 0 h 446428"/>
                      <a:gd name="connsiteX2" fmla="*/ 241388 w 291657"/>
                      <a:gd name="connsiteY2" fmla="*/ 0 h 446428"/>
                      <a:gd name="connsiteX3" fmla="*/ 291658 w 291657"/>
                      <a:gd name="connsiteY3" fmla="*/ 100583 h 446428"/>
                      <a:gd name="connsiteX4" fmla="*/ 150085 w 291657"/>
                      <a:gd name="connsiteY4" fmla="*/ 446428 h 446428"/>
                      <a:gd name="connsiteX5" fmla="*/ 0 w 291657"/>
                      <a:gd name="connsiteY5" fmla="*/ 111438 h 446428"/>
                      <a:gd name="connsiteX6" fmla="*/ 30990 w 291657"/>
                      <a:gd name="connsiteY6" fmla="*/ 107294 h 44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657" h="446428">
                        <a:moveTo>
                          <a:pt x="30990" y="107294"/>
                        </a:moveTo>
                        <a:cubicBezTo>
                          <a:pt x="30990" y="107294"/>
                          <a:pt x="84367" y="100538"/>
                          <a:pt x="72745" y="0"/>
                        </a:cubicBezTo>
                        <a:lnTo>
                          <a:pt x="241388" y="0"/>
                        </a:lnTo>
                        <a:cubicBezTo>
                          <a:pt x="241388" y="0"/>
                          <a:pt x="216165" y="92340"/>
                          <a:pt x="291658" y="100583"/>
                        </a:cubicBezTo>
                        <a:lnTo>
                          <a:pt x="150085" y="446428"/>
                        </a:lnTo>
                        <a:lnTo>
                          <a:pt x="0" y="111438"/>
                        </a:lnTo>
                        <a:lnTo>
                          <a:pt x="30990" y="107294"/>
                        </a:lnTo>
                        <a:close/>
                      </a:path>
                    </a:pathLst>
                  </a:custGeom>
                  <a:solidFill>
                    <a:srgbClr val="F3BA85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4ACE99FF-E35B-4C99-8797-4DCA5744814E}"/>
                      </a:ext>
                    </a:extLst>
                  </p:cNvPr>
                  <p:cNvSpPr/>
                  <p:nvPr/>
                </p:nvSpPr>
                <p:spPr>
                  <a:xfrm>
                    <a:off x="11390747" y="2162576"/>
                    <a:ext cx="343160" cy="488751"/>
                  </a:xfrm>
                  <a:custGeom>
                    <a:avLst/>
                    <a:gdLst>
                      <a:gd name="connsiteX0" fmla="*/ 146341 w 343160"/>
                      <a:gd name="connsiteY0" fmla="*/ 470 h 488751"/>
                      <a:gd name="connsiteX1" fmla="*/ 3237 w 343160"/>
                      <a:gd name="connsiteY1" fmla="*/ 134295 h 488751"/>
                      <a:gd name="connsiteX2" fmla="*/ 160664 w 343160"/>
                      <a:gd name="connsiteY2" fmla="*/ 488609 h 488751"/>
                      <a:gd name="connsiteX3" fmla="*/ 342866 w 343160"/>
                      <a:gd name="connsiteY3" fmla="*/ 189203 h 488751"/>
                      <a:gd name="connsiteX4" fmla="*/ 146341 w 343160"/>
                      <a:gd name="connsiteY4" fmla="*/ 470 h 488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3160" h="488751">
                        <a:moveTo>
                          <a:pt x="146341" y="470"/>
                        </a:moveTo>
                        <a:cubicBezTo>
                          <a:pt x="146341" y="470"/>
                          <a:pt x="20218" y="6641"/>
                          <a:pt x="3237" y="134295"/>
                        </a:cubicBezTo>
                        <a:cubicBezTo>
                          <a:pt x="-13745" y="261949"/>
                          <a:pt x="35713" y="483203"/>
                          <a:pt x="160664" y="488609"/>
                        </a:cubicBezTo>
                        <a:cubicBezTo>
                          <a:pt x="297867" y="494554"/>
                          <a:pt x="347505" y="313749"/>
                          <a:pt x="342866" y="189203"/>
                        </a:cubicBezTo>
                        <a:cubicBezTo>
                          <a:pt x="338226" y="64657"/>
                          <a:pt x="280931" y="-6512"/>
                          <a:pt x="146341" y="470"/>
                        </a:cubicBezTo>
                        <a:close/>
                      </a:path>
                    </a:pathLst>
                  </a:custGeom>
                  <a:solidFill>
                    <a:srgbClr val="FDD19A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68F230DA-8510-4E16-AEF9-37DA4BCDCF8A}"/>
                      </a:ext>
                    </a:extLst>
                  </p:cNvPr>
                  <p:cNvSpPr/>
                  <p:nvPr/>
                </p:nvSpPr>
                <p:spPr>
                  <a:xfrm>
                    <a:off x="11412541" y="2146642"/>
                    <a:ext cx="377792" cy="328963"/>
                  </a:xfrm>
                  <a:custGeom>
                    <a:avLst/>
                    <a:gdLst>
                      <a:gd name="connsiteX0" fmla="*/ 0 w 377792"/>
                      <a:gd name="connsiteY0" fmla="*/ 50457 h 328963"/>
                      <a:gd name="connsiteX1" fmla="*/ 361296 w 377792"/>
                      <a:gd name="connsiteY1" fmla="*/ 328962 h 328963"/>
                      <a:gd name="connsiteX2" fmla="*/ 361296 w 377792"/>
                      <a:gd name="connsiteY2" fmla="*/ 180408 h 328963"/>
                      <a:gd name="connsiteX3" fmla="*/ 0 w 377792"/>
                      <a:gd name="connsiteY3" fmla="*/ 50457 h 328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7792" h="328963">
                        <a:moveTo>
                          <a:pt x="0" y="50457"/>
                        </a:moveTo>
                        <a:cubicBezTo>
                          <a:pt x="0" y="50457"/>
                          <a:pt x="112970" y="329728"/>
                          <a:pt x="361296" y="328962"/>
                        </a:cubicBezTo>
                        <a:cubicBezTo>
                          <a:pt x="361296" y="328962"/>
                          <a:pt x="398412" y="263198"/>
                          <a:pt x="361296" y="180408"/>
                        </a:cubicBezTo>
                        <a:cubicBezTo>
                          <a:pt x="324135" y="97618"/>
                          <a:pt x="212741" y="-89584"/>
                          <a:pt x="0" y="50457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34" name="Freeform: Shape 233">
                    <a:extLst>
                      <a:ext uri="{FF2B5EF4-FFF2-40B4-BE49-F238E27FC236}">
                        <a16:creationId xmlns:a16="http://schemas.microsoft.com/office/drawing/2014/main" id="{F15D0A18-570C-46B0-9A94-B9C5B3F41689}"/>
                      </a:ext>
                    </a:extLst>
                  </p:cNvPr>
                  <p:cNvSpPr/>
                  <p:nvPr/>
                </p:nvSpPr>
                <p:spPr>
                  <a:xfrm>
                    <a:off x="11357636" y="2163624"/>
                    <a:ext cx="150778" cy="222724"/>
                  </a:xfrm>
                  <a:custGeom>
                    <a:avLst/>
                    <a:gdLst>
                      <a:gd name="connsiteX0" fmla="*/ 150263 w 150778"/>
                      <a:gd name="connsiteY0" fmla="*/ 729 h 222724"/>
                      <a:gd name="connsiteX1" fmla="*/ 36302 w 150778"/>
                      <a:gd name="connsiteY1" fmla="*/ 211533 h 222724"/>
                      <a:gd name="connsiteX2" fmla="*/ 150263 w 150778"/>
                      <a:gd name="connsiteY2" fmla="*/ 729 h 222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50778" h="222724">
                        <a:moveTo>
                          <a:pt x="150263" y="729"/>
                        </a:moveTo>
                        <a:cubicBezTo>
                          <a:pt x="157605" y="1404"/>
                          <a:pt x="84950" y="139463"/>
                          <a:pt x="36302" y="211533"/>
                        </a:cubicBezTo>
                        <a:cubicBezTo>
                          <a:pt x="-12345" y="283603"/>
                          <a:pt x="-42074" y="-16658"/>
                          <a:pt x="150263" y="729"/>
                        </a:cubicBez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sp>
                <p:nvSpPr>
                  <p:cNvPr id="235" name="Freeform: Shape 234">
                    <a:extLst>
                      <a:ext uri="{FF2B5EF4-FFF2-40B4-BE49-F238E27FC236}">
                        <a16:creationId xmlns:a16="http://schemas.microsoft.com/office/drawing/2014/main" id="{3C71A78A-156E-4C1B-8CC5-992227D0B193}"/>
                      </a:ext>
                    </a:extLst>
                  </p:cNvPr>
                  <p:cNvSpPr/>
                  <p:nvPr/>
                </p:nvSpPr>
                <p:spPr>
                  <a:xfrm>
                    <a:off x="11117235" y="2681634"/>
                    <a:ext cx="902630" cy="523137"/>
                  </a:xfrm>
                  <a:custGeom>
                    <a:avLst/>
                    <a:gdLst>
                      <a:gd name="connsiteX0" fmla="*/ 450392 w 902630"/>
                      <a:gd name="connsiteY0" fmla="*/ 523137 h 523137"/>
                      <a:gd name="connsiteX1" fmla="*/ 902630 w 902630"/>
                      <a:gd name="connsiteY1" fmla="*/ 326747 h 523137"/>
                      <a:gd name="connsiteX2" fmla="*/ 820561 w 902630"/>
                      <a:gd name="connsiteY2" fmla="*/ 97024 h 523137"/>
                      <a:gd name="connsiteX3" fmla="*/ 576874 w 902630"/>
                      <a:gd name="connsiteY3" fmla="*/ 0 h 523137"/>
                      <a:gd name="connsiteX4" fmla="*/ 432959 w 902630"/>
                      <a:gd name="connsiteY4" fmla="*/ 315441 h 523137"/>
                      <a:gd name="connsiteX5" fmla="*/ 319224 w 902630"/>
                      <a:gd name="connsiteY5" fmla="*/ 13513 h 523137"/>
                      <a:gd name="connsiteX6" fmla="*/ 96393 w 902630"/>
                      <a:gd name="connsiteY6" fmla="*/ 87340 h 523137"/>
                      <a:gd name="connsiteX7" fmla="*/ 0 w 902630"/>
                      <a:gd name="connsiteY7" fmla="*/ 328819 h 523137"/>
                      <a:gd name="connsiteX8" fmla="*/ 450392 w 902630"/>
                      <a:gd name="connsiteY8" fmla="*/ 523137 h 5231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02630" h="523137">
                        <a:moveTo>
                          <a:pt x="450392" y="523137"/>
                        </a:moveTo>
                        <a:cubicBezTo>
                          <a:pt x="628854" y="523137"/>
                          <a:pt x="789660" y="447554"/>
                          <a:pt x="902630" y="326747"/>
                        </a:cubicBezTo>
                        <a:cubicBezTo>
                          <a:pt x="893847" y="251299"/>
                          <a:pt x="872451" y="146257"/>
                          <a:pt x="820561" y="97024"/>
                        </a:cubicBezTo>
                        <a:cubicBezTo>
                          <a:pt x="734707" y="15540"/>
                          <a:pt x="576874" y="0"/>
                          <a:pt x="576874" y="0"/>
                        </a:cubicBezTo>
                        <a:lnTo>
                          <a:pt x="432959" y="315441"/>
                        </a:lnTo>
                        <a:lnTo>
                          <a:pt x="319224" y="13513"/>
                        </a:lnTo>
                        <a:cubicBezTo>
                          <a:pt x="319224" y="13513"/>
                          <a:pt x="198552" y="-180"/>
                          <a:pt x="96393" y="87340"/>
                        </a:cubicBezTo>
                        <a:cubicBezTo>
                          <a:pt x="36440" y="138735"/>
                          <a:pt x="10855" y="247650"/>
                          <a:pt x="0" y="328819"/>
                        </a:cubicBezTo>
                        <a:cubicBezTo>
                          <a:pt x="112924" y="448410"/>
                          <a:pt x="272919" y="523137"/>
                          <a:pt x="450392" y="52313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450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defTabSz="1218987" rtl="0"/>
                    <a:endParaRPr lang="en-US" sz="800">
                      <a:latin typeface="Segoe UI"/>
                    </a:endParaRPr>
                  </a:p>
                </p:txBody>
              </p:sp>
              <p:grpSp>
                <p:nvGrpSpPr>
                  <p:cNvPr id="236" name="Graphic 3">
                    <a:extLst>
                      <a:ext uri="{FF2B5EF4-FFF2-40B4-BE49-F238E27FC236}">
                        <a16:creationId xmlns:a16="http://schemas.microsoft.com/office/drawing/2014/main" id="{8DC4F88D-044E-4250-9113-2E90E6A2F3A2}"/>
                      </a:ext>
                    </a:extLst>
                  </p:cNvPr>
                  <p:cNvGrpSpPr/>
                  <p:nvPr/>
                </p:nvGrpSpPr>
                <p:grpSpPr>
                  <a:xfrm>
                    <a:off x="11701587" y="2895366"/>
                    <a:ext cx="136121" cy="136122"/>
                    <a:chOff x="11701587" y="2895366"/>
                    <a:chExt cx="136121" cy="136122"/>
                  </a:xfrm>
                  <a:solidFill>
                    <a:srgbClr val="EF5161"/>
                  </a:solidFill>
                </p:grpSpPr>
                <p:sp>
                  <p:nvSpPr>
                    <p:cNvPr id="237" name="Freeform: Shape 236">
                      <a:extLst>
                        <a:ext uri="{FF2B5EF4-FFF2-40B4-BE49-F238E27FC236}">
                          <a16:creationId xmlns:a16="http://schemas.microsoft.com/office/drawing/2014/main" id="{CB496C97-A270-46FC-83E0-69E61B0D0A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47216" y="2895366"/>
                      <a:ext cx="44818" cy="136122"/>
                    </a:xfrm>
                    <a:custGeom>
                      <a:avLst/>
                      <a:gdLst>
                        <a:gd name="connsiteX0" fmla="*/ 30179 w 44818"/>
                        <a:gd name="connsiteY0" fmla="*/ 136122 h 136122"/>
                        <a:gd name="connsiteX1" fmla="*/ 14639 w 44818"/>
                        <a:gd name="connsiteY1" fmla="*/ 136122 h 136122"/>
                        <a:gd name="connsiteX2" fmla="*/ 0 w 44818"/>
                        <a:gd name="connsiteY2" fmla="*/ 121483 h 136122"/>
                        <a:gd name="connsiteX3" fmla="*/ 0 w 44818"/>
                        <a:gd name="connsiteY3" fmla="*/ 14639 h 136122"/>
                        <a:gd name="connsiteX4" fmla="*/ 14639 w 44818"/>
                        <a:gd name="connsiteY4" fmla="*/ 0 h 136122"/>
                        <a:gd name="connsiteX5" fmla="*/ 30179 w 44818"/>
                        <a:gd name="connsiteY5" fmla="*/ 0 h 136122"/>
                        <a:gd name="connsiteX6" fmla="*/ 44818 w 44818"/>
                        <a:gd name="connsiteY6" fmla="*/ 14639 h 136122"/>
                        <a:gd name="connsiteX7" fmla="*/ 44818 w 44818"/>
                        <a:gd name="connsiteY7" fmla="*/ 121483 h 136122"/>
                        <a:gd name="connsiteX8" fmla="*/ 30179 w 44818"/>
                        <a:gd name="connsiteY8" fmla="*/ 136122 h 1361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4818" h="136122">
                          <a:moveTo>
                            <a:pt x="30179" y="136122"/>
                          </a:moveTo>
                          <a:lnTo>
                            <a:pt x="14639" y="136122"/>
                          </a:lnTo>
                          <a:cubicBezTo>
                            <a:pt x="6576" y="136122"/>
                            <a:pt x="0" y="129546"/>
                            <a:pt x="0" y="121483"/>
                          </a:cubicBezTo>
                          <a:lnTo>
                            <a:pt x="0" y="14639"/>
                          </a:lnTo>
                          <a:cubicBezTo>
                            <a:pt x="0" y="6576"/>
                            <a:pt x="6576" y="0"/>
                            <a:pt x="14639" y="0"/>
                          </a:cubicBezTo>
                          <a:lnTo>
                            <a:pt x="30179" y="0"/>
                          </a:lnTo>
                          <a:cubicBezTo>
                            <a:pt x="38242" y="0"/>
                            <a:pt x="44818" y="6576"/>
                            <a:pt x="44818" y="14639"/>
                          </a:cubicBezTo>
                          <a:lnTo>
                            <a:pt x="44818" y="121483"/>
                          </a:lnTo>
                          <a:cubicBezTo>
                            <a:pt x="44818" y="129546"/>
                            <a:pt x="38242" y="136122"/>
                            <a:pt x="30179" y="136122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  <p:sp>
                  <p:nvSpPr>
                    <p:cNvPr id="238" name="Freeform: Shape 237">
                      <a:extLst>
                        <a:ext uri="{FF2B5EF4-FFF2-40B4-BE49-F238E27FC236}">
                          <a16:creationId xmlns:a16="http://schemas.microsoft.com/office/drawing/2014/main" id="{AB4CA290-495D-4174-95A5-4D104CBE111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701587" y="2941041"/>
                      <a:ext cx="136121" cy="44818"/>
                    </a:xfrm>
                    <a:custGeom>
                      <a:avLst/>
                      <a:gdLst>
                        <a:gd name="connsiteX0" fmla="*/ 0 w 136121"/>
                        <a:gd name="connsiteY0" fmla="*/ 30179 h 44818"/>
                        <a:gd name="connsiteX1" fmla="*/ 0 w 136121"/>
                        <a:gd name="connsiteY1" fmla="*/ 14639 h 44818"/>
                        <a:gd name="connsiteX2" fmla="*/ 14639 w 136121"/>
                        <a:gd name="connsiteY2" fmla="*/ 0 h 44818"/>
                        <a:gd name="connsiteX3" fmla="*/ 121483 w 136121"/>
                        <a:gd name="connsiteY3" fmla="*/ 0 h 44818"/>
                        <a:gd name="connsiteX4" fmla="*/ 136122 w 136121"/>
                        <a:gd name="connsiteY4" fmla="*/ 14639 h 44818"/>
                        <a:gd name="connsiteX5" fmla="*/ 136122 w 136121"/>
                        <a:gd name="connsiteY5" fmla="*/ 30179 h 44818"/>
                        <a:gd name="connsiteX6" fmla="*/ 121483 w 136121"/>
                        <a:gd name="connsiteY6" fmla="*/ 44818 h 44818"/>
                        <a:gd name="connsiteX7" fmla="*/ 14639 w 136121"/>
                        <a:gd name="connsiteY7" fmla="*/ 44818 h 44818"/>
                        <a:gd name="connsiteX8" fmla="*/ 0 w 136121"/>
                        <a:gd name="connsiteY8" fmla="*/ 30179 h 448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36121" h="44818">
                          <a:moveTo>
                            <a:pt x="0" y="30179"/>
                          </a:moveTo>
                          <a:lnTo>
                            <a:pt x="0" y="14639"/>
                          </a:lnTo>
                          <a:cubicBezTo>
                            <a:pt x="0" y="6576"/>
                            <a:pt x="6576" y="0"/>
                            <a:pt x="14639" y="0"/>
                          </a:cubicBezTo>
                          <a:lnTo>
                            <a:pt x="121483" y="0"/>
                          </a:lnTo>
                          <a:cubicBezTo>
                            <a:pt x="129546" y="0"/>
                            <a:pt x="136122" y="6576"/>
                            <a:pt x="136122" y="14639"/>
                          </a:cubicBezTo>
                          <a:lnTo>
                            <a:pt x="136122" y="30179"/>
                          </a:lnTo>
                          <a:cubicBezTo>
                            <a:pt x="136122" y="38242"/>
                            <a:pt x="129546" y="44818"/>
                            <a:pt x="121483" y="44818"/>
                          </a:cubicBezTo>
                          <a:lnTo>
                            <a:pt x="14639" y="44818"/>
                          </a:lnTo>
                          <a:cubicBezTo>
                            <a:pt x="6621" y="44818"/>
                            <a:pt x="0" y="38242"/>
                            <a:pt x="0" y="30179"/>
                          </a:cubicBez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 w="450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defTabSz="1218987" rtl="0"/>
                      <a:endParaRPr lang="en-US" sz="800">
                        <a:latin typeface="Segoe UI"/>
                      </a:endParaRPr>
                    </a:p>
                  </p:txBody>
                </p:sp>
              </p:grpSp>
            </p:grpSp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E6209865-5BBC-47E7-B2E8-47218A399C1A}"/>
                    </a:ext>
                  </a:extLst>
                </p:cNvPr>
                <p:cNvSpPr/>
                <p:nvPr/>
              </p:nvSpPr>
              <p:spPr>
                <a:xfrm>
                  <a:off x="2594818" y="2442817"/>
                  <a:ext cx="966144" cy="966143"/>
                </a:xfrm>
                <a:custGeom>
                  <a:avLst/>
                  <a:gdLst>
                    <a:gd name="connsiteX0" fmla="*/ 1237981 w 1237981"/>
                    <a:gd name="connsiteY0" fmla="*/ 618990 h 1237980"/>
                    <a:gd name="connsiteX1" fmla="*/ 618991 w 1237981"/>
                    <a:gd name="connsiteY1" fmla="*/ 1237981 h 1237980"/>
                    <a:gd name="connsiteX2" fmla="*/ 1 w 1237981"/>
                    <a:gd name="connsiteY2" fmla="*/ 618990 h 1237980"/>
                    <a:gd name="connsiteX3" fmla="*/ 618991 w 1237981"/>
                    <a:gd name="connsiteY3" fmla="*/ 0 h 1237980"/>
                    <a:gd name="connsiteX4" fmla="*/ 1237981 w 1237981"/>
                    <a:gd name="connsiteY4" fmla="*/ 618990 h 12379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7981" h="1237980">
                      <a:moveTo>
                        <a:pt x="1237981" y="618990"/>
                      </a:moveTo>
                      <a:cubicBezTo>
                        <a:pt x="1237981" y="960849"/>
                        <a:pt x="960849" y="1237981"/>
                        <a:pt x="618991" y="1237981"/>
                      </a:cubicBezTo>
                      <a:cubicBezTo>
                        <a:pt x="277132" y="1237981"/>
                        <a:pt x="1" y="960849"/>
                        <a:pt x="1" y="618990"/>
                      </a:cubicBezTo>
                      <a:cubicBezTo>
                        <a:pt x="1" y="277131"/>
                        <a:pt x="277133" y="0"/>
                        <a:pt x="618991" y="0"/>
                      </a:cubicBezTo>
                      <a:cubicBezTo>
                        <a:pt x="960850" y="0"/>
                        <a:pt x="1237981" y="277131"/>
                        <a:pt x="1237981" y="618990"/>
                      </a:cubicBezTo>
                      <a:close/>
                    </a:path>
                  </a:pathLst>
                </a:custGeom>
                <a:noFill/>
                <a:ln w="762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1218987" rtl="0"/>
                  <a:endParaRPr lang="en-US" sz="800">
                    <a:latin typeface="Segoe UI"/>
                  </a:endParaRPr>
                </a:p>
              </p:txBody>
            </p:sp>
          </p:grpSp>
          <p:cxnSp>
            <p:nvCxnSpPr>
              <p:cNvPr id="243" name="Connector: Curved 242">
                <a:extLst>
                  <a:ext uri="{FF2B5EF4-FFF2-40B4-BE49-F238E27FC236}">
                    <a16:creationId xmlns:a16="http://schemas.microsoft.com/office/drawing/2014/main" id="{391D7425-D2AE-4010-B9B0-4BCFD928F193}"/>
                  </a:ext>
                </a:extLst>
              </p:cNvPr>
              <p:cNvCxnSpPr>
                <a:cxnSpLocks/>
                <a:stCxn id="66" idx="1"/>
                <a:endCxn id="171" idx="2"/>
              </p:cNvCxnSpPr>
              <p:nvPr/>
            </p:nvCxnSpPr>
            <p:spPr>
              <a:xfrm>
                <a:off x="569971" y="1944023"/>
                <a:ext cx="339597" cy="442205"/>
              </a:xfrm>
              <a:prstGeom prst="curvedConnector3">
                <a:avLst>
                  <a:gd name="adj1" fmla="val -55339"/>
                </a:avLst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nector: Curved 245">
                <a:extLst>
                  <a:ext uri="{FF2B5EF4-FFF2-40B4-BE49-F238E27FC236}">
                    <a16:creationId xmlns:a16="http://schemas.microsoft.com/office/drawing/2014/main" id="{446452B9-A049-4738-AAEC-8018D89C73AE}"/>
                  </a:ext>
                </a:extLst>
              </p:cNvPr>
              <p:cNvCxnSpPr>
                <a:stCxn id="170" idx="0"/>
              </p:cNvCxnSpPr>
              <p:nvPr/>
            </p:nvCxnSpPr>
            <p:spPr>
              <a:xfrm flipV="1">
                <a:off x="1875711" y="2168208"/>
                <a:ext cx="451839" cy="218038"/>
              </a:xfrm>
              <a:prstGeom prst="curvedConnector3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nector: Curved 247">
                <a:extLst>
                  <a:ext uri="{FF2B5EF4-FFF2-40B4-BE49-F238E27FC236}">
                    <a16:creationId xmlns:a16="http://schemas.microsoft.com/office/drawing/2014/main" id="{1DEA7187-B6CB-4CF1-875A-7038A8E8CBFB}"/>
                  </a:ext>
                </a:extLst>
              </p:cNvPr>
              <p:cNvCxnSpPr>
                <a:cxnSpLocks/>
                <a:stCxn id="140" idx="0"/>
                <a:endCxn id="149" idx="2"/>
              </p:cNvCxnSpPr>
              <p:nvPr/>
            </p:nvCxnSpPr>
            <p:spPr>
              <a:xfrm>
                <a:off x="3030183" y="2536294"/>
                <a:ext cx="575610" cy="183954"/>
              </a:xfrm>
              <a:prstGeom prst="curvedConnector5">
                <a:avLst>
                  <a:gd name="adj1" fmla="val 39204"/>
                  <a:gd name="adj2" fmla="val 206334"/>
                  <a:gd name="adj3" fmla="val 76479"/>
                </a:avLst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Connector: Curved 251">
                <a:extLst>
                  <a:ext uri="{FF2B5EF4-FFF2-40B4-BE49-F238E27FC236}">
                    <a16:creationId xmlns:a16="http://schemas.microsoft.com/office/drawing/2014/main" id="{4FA3090F-1337-4A23-94C8-749D10CA1604}"/>
                  </a:ext>
                </a:extLst>
              </p:cNvPr>
              <p:cNvCxnSpPr>
                <a:cxnSpLocks/>
                <a:stCxn id="149" idx="0"/>
                <a:endCxn id="17" idx="2"/>
              </p:cNvCxnSpPr>
              <p:nvPr/>
            </p:nvCxnSpPr>
            <p:spPr>
              <a:xfrm flipV="1">
                <a:off x="4400560" y="2416553"/>
                <a:ext cx="1014029" cy="303695"/>
              </a:xfrm>
              <a:prstGeom prst="curvedConnector5">
                <a:avLst>
                  <a:gd name="adj1" fmla="val 50000"/>
                  <a:gd name="adj2" fmla="val 52211"/>
                  <a:gd name="adj3" fmla="val 31494"/>
                </a:avLst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Connector: Curved 253">
                <a:extLst>
                  <a:ext uri="{FF2B5EF4-FFF2-40B4-BE49-F238E27FC236}">
                    <a16:creationId xmlns:a16="http://schemas.microsoft.com/office/drawing/2014/main" id="{7D79B255-D017-4AD9-866E-CA2F431718EE}"/>
                  </a:ext>
                </a:extLst>
              </p:cNvPr>
              <p:cNvCxnSpPr>
                <a:cxnSpLocks/>
                <a:stCxn id="17" idx="0"/>
                <a:endCxn id="91" idx="2"/>
              </p:cNvCxnSpPr>
              <p:nvPr/>
            </p:nvCxnSpPr>
            <p:spPr>
              <a:xfrm flipV="1">
                <a:off x="6643163" y="2309213"/>
                <a:ext cx="689063" cy="107340"/>
              </a:xfrm>
              <a:prstGeom prst="curvedConnector5">
                <a:avLst>
                  <a:gd name="adj1" fmla="val 17791"/>
                  <a:gd name="adj2" fmla="val 336891"/>
                  <a:gd name="adj3" fmla="val 75198"/>
                </a:avLst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Connector: Curved 256">
                <a:extLst>
                  <a:ext uri="{FF2B5EF4-FFF2-40B4-BE49-F238E27FC236}">
                    <a16:creationId xmlns:a16="http://schemas.microsoft.com/office/drawing/2014/main" id="{F004CA4C-8FDB-4677-84B6-4FBB49C9869B}"/>
                  </a:ext>
                </a:extLst>
              </p:cNvPr>
              <p:cNvCxnSpPr>
                <a:cxnSpLocks/>
                <a:stCxn id="91" idx="0"/>
              </p:cNvCxnSpPr>
              <p:nvPr/>
            </p:nvCxnSpPr>
            <p:spPr>
              <a:xfrm>
                <a:off x="8129308" y="2309213"/>
                <a:ext cx="2787306" cy="218090"/>
              </a:xfrm>
              <a:prstGeom prst="curvedConnector3">
                <a:avLst>
                  <a:gd name="adj1" fmla="val 50000"/>
                </a:avLst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Connector: Curved 258">
                <a:extLst>
                  <a:ext uri="{FF2B5EF4-FFF2-40B4-BE49-F238E27FC236}">
                    <a16:creationId xmlns:a16="http://schemas.microsoft.com/office/drawing/2014/main" id="{1355C83F-D534-41CD-858A-D274B2A226BD}"/>
                  </a:ext>
                </a:extLst>
              </p:cNvPr>
              <p:cNvCxnSpPr>
                <a:stCxn id="91" idx="0"/>
                <a:endCxn id="203" idx="3"/>
              </p:cNvCxnSpPr>
              <p:nvPr/>
            </p:nvCxnSpPr>
            <p:spPr>
              <a:xfrm>
                <a:off x="8129308" y="2309213"/>
                <a:ext cx="863965" cy="398948"/>
              </a:xfrm>
              <a:prstGeom prst="curvedConnector3">
                <a:avLst>
                  <a:gd name="adj1" fmla="val 169511"/>
                </a:avLst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C3426F63-3C41-4673-A653-116B90EE4D3B}"/>
                  </a:ext>
                </a:extLst>
              </p:cNvPr>
              <p:cNvSpPr txBox="1"/>
              <p:nvPr/>
            </p:nvSpPr>
            <p:spPr>
              <a:xfrm>
                <a:off x="8056065" y="3310990"/>
                <a:ext cx="1984008" cy="5403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 defTabSz="1218987" rtl="0"/>
                <a:r>
                  <a:rPr lang="cy" sz="800">
                    <a:latin typeface="Segoe UI"/>
                  </a:rPr>
                  <a:t>Apwyntiad Dilynol Meddyg teulu/Clinigwr Ysbyty  </a:t>
                </a:r>
                <a:endParaRPr lang="en-US" sz="800" dirty="0">
                  <a:latin typeface="Segoe UI"/>
                </a:endParaRPr>
              </a:p>
            </p:txBody>
          </p: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70455CCD-429E-4C2F-99F8-A1ACFAA0465C}"/>
                  </a:ext>
                </a:extLst>
              </p:cNvPr>
              <p:cNvSpPr txBox="1"/>
              <p:nvPr/>
            </p:nvSpPr>
            <p:spPr>
              <a:xfrm>
                <a:off x="6923121" y="1636956"/>
                <a:ext cx="1984008" cy="188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 defTabSz="1218987" rtl="0"/>
                <a:r>
                  <a:rPr lang="cy" sz="800">
                    <a:latin typeface="Segoe UI"/>
                  </a:rPr>
                  <a:t>Wedi Rhyddhau Adref </a:t>
                </a:r>
                <a:endParaRPr lang="en-US" sz="800" dirty="0">
                  <a:latin typeface="Segoe UI"/>
                </a:endParaRPr>
              </a:p>
            </p:txBody>
          </p:sp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995F7A3F-2414-473D-A2FA-89D61E3F601F}"/>
                  </a:ext>
                </a:extLst>
              </p:cNvPr>
              <p:cNvSpPr txBox="1"/>
              <p:nvPr/>
            </p:nvSpPr>
            <p:spPr>
              <a:xfrm>
                <a:off x="4948998" y="2847728"/>
                <a:ext cx="1984008" cy="188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 defTabSz="1218987" rtl="0"/>
                <a:r>
                  <a:rPr lang="cy" sz="800">
                    <a:latin typeface="Segoe UI"/>
                  </a:rPr>
                  <a:t>Yn yr Ysbyty ar gyfer Triniaeth </a:t>
                </a:r>
                <a:endParaRPr lang="en-US" sz="800" dirty="0">
                  <a:latin typeface="Segoe UI"/>
                </a:endParaRPr>
              </a:p>
            </p:txBody>
          </p:sp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502415A5-6A1F-458D-AE62-118D8B3D374A}"/>
                  </a:ext>
                </a:extLst>
              </p:cNvPr>
              <p:cNvSpPr txBox="1"/>
              <p:nvPr/>
            </p:nvSpPr>
            <p:spPr>
              <a:xfrm>
                <a:off x="342783" y="2781968"/>
                <a:ext cx="1984008" cy="4747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 defTabSz="1218987" rtl="0"/>
                <a:r>
                  <a:rPr lang="cy" sz="800">
                    <a:latin typeface="Segoe UI"/>
                  </a:rPr>
                  <a:t>Meddyg Teulu/Nyrs/Optegydd yn gwneud atgyfeiriad </a:t>
                </a:r>
                <a:endParaRPr lang="en-US" sz="800" dirty="0">
                  <a:latin typeface="Segoe UI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AC23F6AA-ED28-4EFF-A0B7-3E2CF3C5983D}"/>
                  </a:ext>
                </a:extLst>
              </p:cNvPr>
              <p:cNvSpPr txBox="1"/>
              <p:nvPr/>
            </p:nvSpPr>
            <p:spPr>
              <a:xfrm>
                <a:off x="2693834" y="1673040"/>
                <a:ext cx="950156" cy="49838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 defTabSz="1218987" rtl="0"/>
                <a:r>
                  <a:rPr lang="cy" sz="800">
                    <a:latin typeface="Segoe UI"/>
                  </a:rPr>
                  <a:t>Efallai y bydd angen profion i helpu'r clinigwr i wneud y penderfyniad cywir</a:t>
                </a:r>
                <a:endParaRPr lang="en-US" sz="800" dirty="0">
                  <a:latin typeface="Segoe UI"/>
                </a:endParaRP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DCCDB4BC-D1E6-477C-831E-3BE8CEF5CDB2}"/>
                  </a:ext>
                </a:extLst>
              </p:cNvPr>
              <p:cNvSpPr txBox="1"/>
              <p:nvPr/>
            </p:nvSpPr>
            <p:spPr>
              <a:xfrm>
                <a:off x="3372198" y="3004620"/>
                <a:ext cx="1241702" cy="45384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 defTabSz="1218987" rtl="0"/>
                <a:r>
                  <a:rPr lang="cy" sz="800">
                    <a:latin typeface="Segoe UI"/>
                  </a:rPr>
                  <a:t>Wedi'i weld gan glinigwr ysbyty yn y clinig</a:t>
                </a:r>
                <a:endParaRPr lang="en-US" sz="800" dirty="0">
                  <a:latin typeface="Segoe UI"/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CDBBC45-A3EC-4D1F-86DC-BAB7B4B74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990" y="5160350"/>
            <a:ext cx="3507322" cy="6105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F9CF12-C7B9-410F-B622-EDCFEDC626AD}"/>
              </a:ext>
            </a:extLst>
          </p:cNvPr>
          <p:cNvSpPr/>
          <p:nvPr/>
        </p:nvSpPr>
        <p:spPr>
          <a:xfrm>
            <a:off x="750164" y="3139805"/>
            <a:ext cx="10151658" cy="15696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cy" sz="3200" b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Sesiwn adborth:</a:t>
            </a:r>
          </a:p>
          <a:p>
            <a:pPr algn="ctr" rtl="0"/>
            <a:r>
              <a:rPr lang="cy" sz="320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Sut gallai CTM ddarparu'r gorau posibl profiad cyswllt claf i chi? </a:t>
            </a:r>
          </a:p>
          <a:p>
            <a:pPr algn="ctr" rtl="0"/>
            <a:endParaRPr lang="cy" sz="320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40FC25-6214-46C7-A549-B72EBA03A7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7686" y="5160350"/>
            <a:ext cx="826161" cy="43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2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F398B-66E8-462A-BC95-12980A287003}"/>
              </a:ext>
            </a:extLst>
          </p:cNvPr>
          <p:cNvSpPr txBox="1">
            <a:spLocks/>
          </p:cNvSpPr>
          <p:nvPr/>
        </p:nvSpPr>
        <p:spPr>
          <a:xfrm>
            <a:off x="838200" y="1181871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cy" sz="3600">
                <a:solidFill>
                  <a:schemeClr val="accent1">
                    <a:lumMod val="50000"/>
                  </a:schemeClr>
                </a:solidFill>
              </a:rPr>
              <a:t>Dylunio dyfodol gwasanaethau cyswllt cleifion- Gyda'n </a:t>
            </a:r>
            <a:r>
              <a:rPr lang="cy" sz="3600" b="1">
                <a:solidFill>
                  <a:schemeClr val="accent1">
                    <a:lumMod val="50000"/>
                  </a:schemeClr>
                </a:solidFill>
              </a:rPr>
              <a:t>Gilydd!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83552-83CD-4274-8048-2D895653ACD0}"/>
              </a:ext>
            </a:extLst>
          </p:cNvPr>
          <p:cNvSpPr txBox="1">
            <a:spLocks/>
          </p:cNvSpPr>
          <p:nvPr/>
        </p:nvSpPr>
        <p:spPr>
          <a:xfrm>
            <a:off x="776056" y="2313898"/>
            <a:ext cx="6610165" cy="310477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2400">
                <a:solidFill>
                  <a:schemeClr val="accent1">
                    <a:lumMod val="50000"/>
                  </a:schemeClr>
                </a:solidFill>
              </a:rPr>
              <a:t>Rhowch eich adborth i ni: </a:t>
            </a:r>
          </a:p>
          <a:p>
            <a:pPr marL="0" indent="0" rtl="0">
              <a:buNone/>
            </a:pPr>
            <a:endParaRPr lang="en-GB" sz="1100" dirty="0">
              <a:solidFill>
                <a:schemeClr val="accent1">
                  <a:lumMod val="50000"/>
                </a:schemeClr>
              </a:solidFill>
            </a:endParaRPr>
          </a:p>
          <a:p>
            <a:pPr lvl="1" rtl="0"/>
            <a:r>
              <a:rPr lang="cy">
                <a:solidFill>
                  <a:schemeClr val="accent1">
                    <a:lumMod val="50000"/>
                  </a:schemeClr>
                </a:solidFill>
              </a:rPr>
              <a:t>Mewn ychydig eiriau, beth fyddai'n gwneud cysylltu â'r Bwrdd Iechyd yn haws? </a:t>
            </a:r>
          </a:p>
          <a:p>
            <a:pPr marL="457200" lvl="1" indent="0" rtl="0">
              <a:buFont typeface="Arial" panose="020B0604020202020204" pitchFamily="34" charset="0"/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lvl="1" rtl="0"/>
            <a:r>
              <a:rPr lang="cy">
                <a:solidFill>
                  <a:schemeClr val="accent1">
                    <a:lumMod val="50000"/>
                  </a:schemeClr>
                </a:solidFill>
              </a:rPr>
              <a:t>Pe gallech ddewis, beth fyddai eich dewis ffordd o dderbyn gwybodaeth (e.e. apwyntiad, amseroedd aros) am eich taith iechyd gan y Bwrdd Iechyd? </a:t>
            </a:r>
          </a:p>
          <a:p>
            <a:pPr marL="457200" lvl="1" indent="0" rtl="0">
              <a:buFont typeface="Arial" panose="020B0604020202020204" pitchFamily="34" charset="0"/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D2FC96-F9E2-41F1-B102-3F88365CF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0835" y="2193109"/>
            <a:ext cx="2933700" cy="62865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5DADC95-AD9B-4FEC-8679-A6F5B3FFE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306" y="2949852"/>
            <a:ext cx="2382001" cy="246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415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39FBC6-09A3-484E-8C27-50D4F6FE77E1}"/>
              </a:ext>
            </a:extLst>
          </p:cNvPr>
          <p:cNvSpPr/>
          <p:nvPr/>
        </p:nvSpPr>
        <p:spPr>
          <a:xfrm>
            <a:off x="401199" y="1974711"/>
            <a:ext cx="7134715" cy="355481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rtl="0"/>
            <a:r>
              <a:rPr lang="cy" sz="2400">
                <a:solidFill>
                  <a:schemeClr val="accent1">
                    <a:lumMod val="50000"/>
                  </a:schemeClr>
                </a:solidFill>
              </a:rPr>
              <a:t>Ar eich byrddau: </a:t>
            </a:r>
          </a:p>
          <a:p>
            <a:pPr rtl="0"/>
            <a:endParaRPr lang="en-GB" sz="900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 rtl="0">
              <a:buFont typeface="Arial" panose="020B0604020202020204" pitchFamily="34" charset="0"/>
              <a:buChar char="•"/>
            </a:pPr>
            <a:r>
              <a:rPr lang="cy" sz="2400">
                <a:solidFill>
                  <a:schemeClr val="accent1">
                    <a:lumMod val="50000"/>
                  </a:schemeClr>
                </a:solidFill>
              </a:rPr>
              <a:t>Sut olwg yw profiad cyswllt cleifion 'o'r radd flaen' i chi? </a:t>
            </a:r>
          </a:p>
          <a:p>
            <a:pPr marL="914400" lvl="1" indent="-457200" rtl="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 rtl="0">
              <a:buFont typeface="Arial" panose="020B0604020202020204" pitchFamily="34" charset="0"/>
              <a:buChar char="•"/>
            </a:pPr>
            <a:r>
              <a:rPr lang="cy" sz="2400">
                <a:solidFill>
                  <a:schemeClr val="accent1">
                    <a:lumMod val="50000"/>
                  </a:schemeClr>
                </a:solidFill>
              </a:rPr>
              <a:t>Sut gallem ddefnyddio technoleg i wella'ch profiad? </a:t>
            </a:r>
          </a:p>
          <a:p>
            <a:pPr marL="914400" lvl="1" indent="-457200" rtl="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914400" lvl="1" indent="-457200" rtl="0">
              <a:buFont typeface="Arial" panose="020B0604020202020204" pitchFamily="34" charset="0"/>
              <a:buChar char="•"/>
            </a:pPr>
            <a:r>
              <a:rPr lang="cy" sz="2400">
                <a:solidFill>
                  <a:schemeClr val="accent1">
                    <a:lumMod val="50000"/>
                  </a:schemeClr>
                </a:solidFill>
              </a:rPr>
              <a:t>Sut hoffech chi gymryd rhan wrth i ni symud ymlaen?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BCD205-6D84-49DB-837F-8B35F349F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923" y="2868015"/>
            <a:ext cx="3482741" cy="20720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33C280-BEAD-4128-9F3B-B2E352EE5E74}"/>
              </a:ext>
            </a:extLst>
          </p:cNvPr>
          <p:cNvSpPr/>
          <p:nvPr/>
        </p:nvSpPr>
        <p:spPr>
          <a:xfrm>
            <a:off x="1508109" y="1078182"/>
            <a:ext cx="9175781" cy="120032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 rtl="0"/>
            <a:r>
              <a:rPr lang="cy" sz="3600">
                <a:solidFill>
                  <a:schemeClr val="accent1">
                    <a:lumMod val="50000"/>
                  </a:schemeClr>
                </a:solidFill>
                <a:latin typeface="+mj-lt"/>
              </a:rPr>
              <a:t>Dylunio dyfodol gwasanaethau cyswllt cleifion-</a:t>
            </a:r>
          </a:p>
          <a:p>
            <a:pPr algn="ctr" rtl="0"/>
            <a:r>
              <a:rPr lang="cy" sz="360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cy" sz="3600" b="1">
                <a:solidFill>
                  <a:schemeClr val="accent1">
                    <a:lumMod val="50000"/>
                  </a:schemeClr>
                </a:solidFill>
                <a:latin typeface="+mj-lt"/>
              </a:rPr>
              <a:t>Gyda'n gilydd! </a:t>
            </a:r>
          </a:p>
        </p:txBody>
      </p:sp>
    </p:spTree>
    <p:extLst>
      <p:ext uri="{BB962C8B-B14F-4D97-AF65-F5344CB8AC3E}">
        <p14:creationId xmlns:p14="http://schemas.microsoft.com/office/powerpoint/2010/main" val="3298261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D5A1E7-E76C-433F-B57B-4B6CAEE430EB}"/>
              </a:ext>
            </a:extLst>
          </p:cNvPr>
          <p:cNvSpPr txBox="1"/>
          <p:nvPr/>
        </p:nvSpPr>
        <p:spPr>
          <a:xfrm>
            <a:off x="2023870" y="2171831"/>
            <a:ext cx="81442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6000" b="1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Diolch !</a:t>
            </a:r>
          </a:p>
          <a:p>
            <a:pPr algn="ctr" rtl="0"/>
            <a:r>
              <a:rPr lang="cy" sz="6000" b="1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Unrhyw gwestiynau </a:t>
            </a:r>
          </a:p>
          <a:p>
            <a:pPr algn="ctr" rtl="0"/>
            <a:r>
              <a:rPr lang="cy" sz="1200" b="1">
                <a:solidFill>
                  <a:schemeClr val="accent1">
                    <a:lumMod val="50000"/>
                  </a:schemeClr>
                </a:solidFill>
                <a:latin typeface="Raavi" panose="020B0502040204020203" pitchFamily="34" charset="0"/>
                <a:cs typeface="Raavi" panose="020B0502040204020203" pitchFamily="34" charset="0"/>
              </a:rPr>
              <a:t>Suzanne.Rodgers@wales.nhs.uk</a:t>
            </a:r>
          </a:p>
        </p:txBody>
      </p:sp>
    </p:spTree>
    <p:extLst>
      <p:ext uri="{BB962C8B-B14F-4D97-AF65-F5344CB8AC3E}">
        <p14:creationId xmlns:p14="http://schemas.microsoft.com/office/powerpoint/2010/main" val="42069411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20170"/>
            <a:ext cx="12192000" cy="658902"/>
          </a:xfrm>
        </p:spPr>
        <p:txBody>
          <a:bodyPr rtlCol="0"/>
          <a:lstStyle/>
          <a:p>
            <a:pPr marL="540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1200" b="0" i="0" u="none" strike="noStrike" kern="1200" cap="none" spc="0" normalizeH="0" noProof="0">
                <a:ln>
                  <a:noFill/>
                </a:ln>
                <a:solidFill>
                  <a:srgbClr val="2C4295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-1"/>
            <a:ext cx="12192000" cy="6879073"/>
          </a:xfrm>
          <a:prstGeom prst="rect">
            <a:avLst/>
          </a:prstGeom>
          <a:solidFill>
            <a:srgbClr val="2C4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" t="5136" r="2764" b="3318"/>
          <a:stretch/>
        </p:blipFill>
        <p:spPr>
          <a:xfrm>
            <a:off x="1909278" y="320039"/>
            <a:ext cx="2405128" cy="1169671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050" y="4145668"/>
            <a:ext cx="1946064" cy="19460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01" y="4145668"/>
            <a:ext cx="1952162" cy="19521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92" y="1759259"/>
            <a:ext cx="1808786" cy="1808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26" y="1735151"/>
            <a:ext cx="1832894" cy="1832894"/>
          </a:xfrm>
          <a:prstGeom prst="rect">
            <a:avLst/>
          </a:prstGeom>
        </p:spPr>
      </p:pic>
      <p:sp>
        <p:nvSpPr>
          <p:cNvPr id="16" name="Oval 7"/>
          <p:cNvSpPr/>
          <p:nvPr/>
        </p:nvSpPr>
        <p:spPr bwMode="auto">
          <a:xfrm>
            <a:off x="4980297" y="2504157"/>
            <a:ext cx="1935591" cy="1935591"/>
          </a:xfrm>
          <a:prstGeom prst="ellipse">
            <a:avLst/>
          </a:prstGeom>
          <a:solidFill>
            <a:srgbClr val="2C4295"/>
          </a:solidFill>
          <a:ln w="50800">
            <a:solidFill>
              <a:srgbClr val="2C3E7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32652" tIns="32652" rIns="32652" bIns="32652" spcCol="1270" rtlCol="0" anchor="ctr"/>
          <a:lstStyle/>
          <a:p>
            <a:pPr marL="0" marR="0" lvl="0" indent="0" algn="ctr" defTabSz="7718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cy" sz="1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Ein Nodau Strategol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345" y="261682"/>
            <a:ext cx="1255728" cy="12557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243" y="261682"/>
            <a:ext cx="1255728" cy="12557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902" y="261682"/>
            <a:ext cx="1255728" cy="125572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076" y="261682"/>
            <a:ext cx="1255728" cy="125572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06" y="261682"/>
            <a:ext cx="1255728" cy="1255728"/>
          </a:xfrm>
          <a:prstGeom prst="rect">
            <a:avLst/>
          </a:prstGeom>
        </p:spPr>
      </p:pic>
      <p:sp>
        <p:nvSpPr>
          <p:cNvPr id="69" name="Text Box 16"/>
          <p:cNvSpPr txBox="1">
            <a:spLocks noChangeArrowheads="1"/>
          </p:cNvSpPr>
          <p:nvPr/>
        </p:nvSpPr>
        <p:spPr bwMode="auto">
          <a:xfrm>
            <a:off x="8878038" y="-820976"/>
            <a:ext cx="98961" cy="238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8970" tIns="48970" rIns="48970" bIns="4897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7" b="0" i="0" u="none" strike="noStrike" kern="1200" cap="none" spc="0" normalizeH="0" baseline="0" noProof="0">
              <a:ln>
                <a:noFill/>
              </a:ln>
              <a:solidFill>
                <a:srgbClr val="B1DCE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507878-FCF3-44FE-A32A-C0450435820A}"/>
              </a:ext>
            </a:extLst>
          </p:cNvPr>
          <p:cNvGrpSpPr/>
          <p:nvPr/>
        </p:nvGrpSpPr>
        <p:grpSpPr>
          <a:xfrm>
            <a:off x="305348" y="1896619"/>
            <a:ext cx="2841220" cy="1553859"/>
            <a:chOff x="305348" y="1896619"/>
            <a:chExt cx="2841220" cy="1553859"/>
          </a:xfrm>
        </p:grpSpPr>
        <p:sp>
          <p:nvSpPr>
            <p:cNvPr id="5" name="Rounded Rectangle 4"/>
            <p:cNvSpPr/>
            <p:nvPr/>
          </p:nvSpPr>
          <p:spPr>
            <a:xfrm>
              <a:off x="305348" y="1896619"/>
              <a:ext cx="2841220" cy="1553859"/>
            </a:xfrm>
            <a:prstGeom prst="roundRect">
              <a:avLst/>
            </a:prstGeom>
            <a:solidFill>
              <a:srgbClr val="896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31411" y="2209440"/>
              <a:ext cx="229500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Lleihau anghydraddoldebau iechyd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Ffocws cyfartal ar iechyd meddwl ac iechyd corfforol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Cefnogi ein cymunedau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Bod yn sefydliad iach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259C49-8939-4FC9-AB36-33BEE7ADA49F}"/>
              </a:ext>
            </a:extLst>
          </p:cNvPr>
          <p:cNvGrpSpPr/>
          <p:nvPr/>
        </p:nvGrpSpPr>
        <p:grpSpPr>
          <a:xfrm>
            <a:off x="333724" y="4249014"/>
            <a:ext cx="2784467" cy="1712186"/>
            <a:chOff x="333724" y="4249014"/>
            <a:chExt cx="2784467" cy="1712186"/>
          </a:xfrm>
        </p:grpSpPr>
        <p:sp>
          <p:nvSpPr>
            <p:cNvPr id="30" name="Rounded Rectangle 29"/>
            <p:cNvSpPr/>
            <p:nvPr/>
          </p:nvSpPr>
          <p:spPr>
            <a:xfrm>
              <a:off x="333724" y="4249014"/>
              <a:ext cx="2784467" cy="1712186"/>
            </a:xfrm>
            <a:prstGeom prst="roundRect">
              <a:avLst/>
            </a:prstGeom>
            <a:solidFill>
              <a:srgbClr val="55BC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17010" y="4452385"/>
              <a:ext cx="269483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Dod yn sefydliad gwyrdd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Sicrhau bod ein gwasanaethau’n gynaliadwy’n ariannol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Gwreiddio gofal iechyd sy'n seiliedig ar werth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0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Sicrhau bod ein hystâd yn addas at y dyfodol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35F239-580D-44FA-9CFC-F77FB7CB3946}"/>
              </a:ext>
            </a:extLst>
          </p:cNvPr>
          <p:cNvGrpSpPr/>
          <p:nvPr/>
        </p:nvGrpSpPr>
        <p:grpSpPr>
          <a:xfrm>
            <a:off x="9068007" y="1913934"/>
            <a:ext cx="2820571" cy="1531482"/>
            <a:chOff x="9068007" y="1913934"/>
            <a:chExt cx="2820571" cy="1531482"/>
          </a:xfrm>
        </p:grpSpPr>
        <p:sp>
          <p:nvSpPr>
            <p:cNvPr id="32" name="Rounded Rectangle 31"/>
            <p:cNvSpPr/>
            <p:nvPr/>
          </p:nvSpPr>
          <p:spPr>
            <a:xfrm>
              <a:off x="9068007" y="1913934"/>
              <a:ext cx="2820571" cy="1531482"/>
            </a:xfrm>
            <a:prstGeom prst="roundRect">
              <a:avLst/>
            </a:prstGeom>
            <a:solidFill>
              <a:srgbClr val="E70E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129383" y="2051434"/>
              <a:ext cx="269781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Darparu gofal diogel a thosturiol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Datblygu modelau gofal newydd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Trawsnewid digidol i gleifion ac i’r staff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Sicrhau gofal amserol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709" y="2265033"/>
            <a:ext cx="2527212" cy="236772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129A2EC-9233-48AB-ACA1-C4717432F914}"/>
              </a:ext>
            </a:extLst>
          </p:cNvPr>
          <p:cNvGrpSpPr/>
          <p:nvPr/>
        </p:nvGrpSpPr>
        <p:grpSpPr>
          <a:xfrm>
            <a:off x="9120062" y="4249014"/>
            <a:ext cx="2818475" cy="1712186"/>
            <a:chOff x="9120062" y="4249014"/>
            <a:chExt cx="2818475" cy="1712186"/>
          </a:xfrm>
        </p:grpSpPr>
        <p:sp>
          <p:nvSpPr>
            <p:cNvPr id="33" name="Rounded Rectangle 32"/>
            <p:cNvSpPr/>
            <p:nvPr/>
          </p:nvSpPr>
          <p:spPr>
            <a:xfrm>
              <a:off x="9120062" y="4249014"/>
              <a:ext cx="2818475" cy="1712186"/>
            </a:xfrm>
            <a:prstGeom prst="roundRect">
              <a:avLst/>
            </a:prstGeom>
            <a:solidFill>
              <a:srgbClr val="F59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235066" y="4507984"/>
              <a:ext cx="258846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Arweinyddiaeth weladwy ac ysbrydoledig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Hyrwyddo amrywiaeth a chynhwysiant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Gwreiddio ein gwerthoedd a'n hymddygiadau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y" sz="1200" b="1" i="0" u="none" strike="noStrike" kern="1200" cap="none" spc="0" normalizeH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" panose="020F0704030504030204" pitchFamily="34" charset="0"/>
                  <a:ea typeface="+mn-ea"/>
                  <a:cs typeface="+mn-cs"/>
                </a:rPr>
                <a:t>Annog cyflogaeth leol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266" y="6091732"/>
            <a:ext cx="2722266" cy="691469"/>
          </a:xfrm>
          <a:prstGeom prst="rect">
            <a:avLst/>
          </a:prstGeom>
        </p:spPr>
      </p:pic>
      <p:sp>
        <p:nvSpPr>
          <p:cNvPr id="34" name="Title 1"/>
          <p:cNvSpPr txBox="1">
            <a:spLocks/>
          </p:cNvSpPr>
          <p:nvPr/>
        </p:nvSpPr>
        <p:spPr>
          <a:xfrm>
            <a:off x="-2167320" y="579857"/>
            <a:ext cx="4024769" cy="64807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500" kern="1200" spc="-15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16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+mj-cs"/>
              </a:rPr>
              <a:t>Ein Hiechyd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16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+mj-cs"/>
              </a:rPr>
              <a:t>Ein Dyfodol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y-GB" sz="200" b="1" i="0" u="none" strike="noStrike" kern="1200" cap="none" spc="0" normalizeH="0" baseline="0" noProof="0" dirty="0">
              <a:ln>
                <a:noFill/>
              </a:ln>
              <a:solidFill>
                <a:srgbClr val="DD931E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800" b="1" i="0" u="none" strike="noStrike" kern="1200" cap="none" spc="0" normalizeH="0" noProof="0">
                <a:ln>
                  <a:noFill/>
                </a:ln>
                <a:solidFill>
                  <a:srgbClr val="DD931E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+mj-cs"/>
              </a:rPr>
              <a:t>DATBLYGU CYMUNEDAU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rgbClr val="DD931E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y" sz="800" b="1" i="0" u="none" strike="noStrike" kern="1200" cap="none" spc="0" normalizeH="0" noProof="0">
                <a:ln>
                  <a:noFill/>
                </a:ln>
                <a:solidFill>
                  <a:srgbClr val="DD931E"/>
                </a:solidFill>
                <a:effectLst/>
                <a:uLnTx/>
                <a:uFillTx/>
                <a:latin typeface="Arial" panose="020B0604020202020204"/>
                <a:ea typeface="Verdana" panose="020B0604030504040204" pitchFamily="34" charset="0"/>
                <a:cs typeface="+mj-cs"/>
              </a:rPr>
              <a:t>IACHACH GYDA’N GILYDD</a:t>
            </a: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srgbClr val="DD931E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Verdana" panose="020B0604030504040204" pitchFamily="34" charset="0"/>
              <a:cs typeface="+mj-cs"/>
            </a:endParaRPr>
          </a:p>
        </p:txBody>
      </p:sp>
      <p:pic>
        <p:nvPicPr>
          <p:cNvPr id="35" name="Content Placeholder 5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7" t="11551" r="43447" b="76615"/>
          <a:stretch/>
        </p:blipFill>
        <p:spPr>
          <a:xfrm>
            <a:off x="1310400" y="408038"/>
            <a:ext cx="597601" cy="15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67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999" y="721454"/>
            <a:ext cx="10704000" cy="711413"/>
          </a:xfrm>
        </p:spPr>
        <p:txBody>
          <a:bodyPr rtlCol="0">
            <a:normAutofit/>
          </a:bodyPr>
          <a:lstStyle/>
          <a:p>
            <a:pPr rtl="0"/>
            <a:r>
              <a:rPr lang="cy" b="1">
                <a:solidFill>
                  <a:srgbClr val="2E598A"/>
                </a:solidFill>
                <a:latin typeface="Puffin Display Soft"/>
                <a:ea typeface="Puffin Display Soft Bold" panose="020F0803040500020204" pitchFamily="34" charset="0"/>
              </a:rPr>
              <a:t>Cyfarfodydd yn y dyfodol</a:t>
            </a:r>
            <a:r>
              <a:rPr lang="cy">
                <a:solidFill>
                  <a:srgbClr val="2E598A"/>
                </a:solidFill>
                <a:latin typeface="Puffin Display Soft"/>
                <a:ea typeface="Puffin Display Soft Bold" panose="020F0803040500020204" pitchFamily="34" charset="0"/>
              </a:rPr>
              <a:t>: Cadw'r dyddiad...</a:t>
            </a:r>
            <a:endParaRPr lang="en-GB" sz="2400" dirty="0">
              <a:solidFill>
                <a:srgbClr val="2E598A"/>
              </a:solidFill>
              <a:latin typeface="Puffin Display Soft"/>
              <a:ea typeface="Puffin Display Soft Bold" panose="020F0803040500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671" y="1568184"/>
            <a:ext cx="443058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3200" b="1" dirty="0">
                <a:solidFill>
                  <a:srgbClr val="002060"/>
                </a:solidFill>
                <a:ea typeface="Puffin Display Soft Medm" panose="020F0603040500020204" pitchFamily="34" charset="0"/>
              </a:rPr>
              <a:t>Dydd Gwener 24 Hydref (RhCT): 9:30 -11:30am </a:t>
            </a:r>
          </a:p>
          <a:p>
            <a:pPr rtl="0"/>
            <a:endParaRPr lang="en-GB" sz="3200" dirty="0">
              <a:solidFill>
                <a:srgbClr val="FFC000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FFC000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FFC000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FFC000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FFC000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FFC000"/>
              </a:solidFill>
              <a:latin typeface="Puffin Display Soft"/>
              <a:ea typeface="Puffin Display Soft Medm" panose="020F0603040500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8917" y="1568184"/>
            <a:ext cx="70300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3200" b="1">
                <a:solidFill>
                  <a:srgbClr val="002060"/>
                </a:solidFill>
                <a:ea typeface="Puffin Display Soft Medm" panose="020F0603040500020204" pitchFamily="34" charset="0"/>
              </a:rPr>
              <a:t>Dydd Gwener 23 Ionawr 2026 (Pen-y-bont ar Ogwr): 9:30 - 11:30am</a:t>
            </a:r>
          </a:p>
          <a:p>
            <a:pPr rtl="0"/>
            <a:endParaRPr lang="en-GB" sz="3200" dirty="0">
              <a:solidFill>
                <a:srgbClr val="CC00CC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CC00CC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endParaRPr lang="en-GB" sz="3200" dirty="0">
              <a:solidFill>
                <a:srgbClr val="CC00CC"/>
              </a:solidFill>
              <a:latin typeface="Puffin Display Soft"/>
              <a:ea typeface="Puffin Display Soft Medm" panose="020F0603040500020204" pitchFamily="34" charset="0"/>
            </a:endParaRPr>
          </a:p>
          <a:p>
            <a:pPr rtl="0"/>
            <a:r>
              <a:rPr lang="cy" sz="3200">
                <a:solidFill>
                  <a:srgbClr val="2E598A"/>
                </a:solidFill>
                <a:latin typeface="Puffin Display Soft"/>
                <a:ea typeface="Puffin Display Soft Medm" panose="020F0603040500020204" pitchFamily="34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808" y="2904360"/>
            <a:ext cx="2477729" cy="24777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020" y="2770254"/>
            <a:ext cx="2557457" cy="25574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31458" y="5729386"/>
            <a:ext cx="4336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3200" b="1">
                <a:solidFill>
                  <a:srgbClr val="FF5050"/>
                </a:solidFill>
              </a:rPr>
              <a:t>Sganiwch i ychwanegu at galendrau</a:t>
            </a:r>
          </a:p>
        </p:txBody>
      </p:sp>
    </p:spTree>
    <p:extLst>
      <p:ext uri="{BB962C8B-B14F-4D97-AF65-F5344CB8AC3E}">
        <p14:creationId xmlns:p14="http://schemas.microsoft.com/office/powerpoint/2010/main" val="13210217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25730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NHS Wales">
      <a:dk1>
        <a:srgbClr val="005EB8"/>
      </a:dk1>
      <a:lt1>
        <a:sysClr val="window" lastClr="FFFFFF"/>
      </a:lt1>
      <a:dk2>
        <a:srgbClr val="005EB8"/>
      </a:dk2>
      <a:lt2>
        <a:srgbClr val="FFFFFF"/>
      </a:lt2>
      <a:accent1>
        <a:srgbClr val="2C3E72"/>
      </a:accent1>
      <a:accent2>
        <a:srgbClr val="B3995D"/>
      </a:accent2>
      <a:accent3>
        <a:srgbClr val="383838"/>
      </a:accent3>
      <a:accent4>
        <a:srgbClr val="6C757D"/>
      </a:accent4>
      <a:accent5>
        <a:srgbClr val="B0483C"/>
      </a:accent5>
      <a:accent6>
        <a:srgbClr val="1E837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e8746d6-0e70-4dab-b276-28e422542d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754C74FB1700449A1D2EC2E5A77D80" ma:contentTypeVersion="19" ma:contentTypeDescription="Create a new document." ma:contentTypeScope="" ma:versionID="11f54c6fb69736a1caed55b4bcae9980">
  <xsd:schema xmlns:xsd="http://www.w3.org/2001/XMLSchema" xmlns:xs="http://www.w3.org/2001/XMLSchema" xmlns:p="http://schemas.microsoft.com/office/2006/metadata/properties" xmlns:ns3="c8c88429-e1a5-4fcd-9b6a-57468ba8afe4" xmlns:ns4="ee8746d6-0e70-4dab-b276-28e422542d2f" targetNamespace="http://schemas.microsoft.com/office/2006/metadata/properties" ma:root="true" ma:fieldsID="ce94c1b1e74e268306cf6cde7d850df8" ns3:_="" ns4:_="">
    <xsd:import namespace="c8c88429-e1a5-4fcd-9b6a-57468ba8afe4"/>
    <xsd:import namespace="ee8746d6-0e70-4dab-b276-28e422542d2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88429-e1a5-4fcd-9b6a-57468ba8af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8746d6-0e70-4dab-b276-28e422542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C53487-4AA3-4697-925F-07EF5EA2A4A1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c8c88429-e1a5-4fcd-9b6a-57468ba8afe4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ee8746d6-0e70-4dab-b276-28e422542d2f"/>
  </ds:schemaRefs>
</ds:datastoreItem>
</file>

<file path=customXml/itemProps2.xml><?xml version="1.0" encoding="utf-8"?>
<ds:datastoreItem xmlns:ds="http://schemas.openxmlformats.org/officeDocument/2006/customXml" ds:itemID="{686C9796-8889-4EDE-83B3-6339B9E9E2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63F1D3-8EFB-4DA9-BFB6-C313C4B5A7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c88429-e1a5-4fcd-9b6a-57468ba8afe4"/>
    <ds:schemaRef ds:uri="ee8746d6-0e70-4dab-b276-28e422542d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3648</TotalTime>
  <Words>2371</Words>
  <Application>Microsoft Office PowerPoint</Application>
  <PresentationFormat>Widescreen</PresentationFormat>
  <Paragraphs>400</Paragraphs>
  <Slides>42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7" baseType="lpstr">
      <vt:lpstr>Arial</vt:lpstr>
      <vt:lpstr>Arial Rounded MT Bold</vt:lpstr>
      <vt:lpstr>Calibri</vt:lpstr>
      <vt:lpstr>Calibri Light</vt:lpstr>
      <vt:lpstr>Puffin Display Soft</vt:lpstr>
      <vt:lpstr>Puffin Display Soft Medm</vt:lpstr>
      <vt:lpstr>Raavi</vt:lpstr>
      <vt:lpstr>Segoe Script</vt:lpstr>
      <vt:lpstr>Segoe UI</vt:lpstr>
      <vt:lpstr>Segoe UI Black</vt:lpstr>
      <vt:lpstr>Verdana</vt:lpstr>
      <vt:lpstr>Wingdings</vt:lpstr>
      <vt:lpstr>Office Theme</vt:lpstr>
      <vt:lpstr>1_Office Theme</vt:lpstr>
      <vt:lpstr>Presentation</vt:lpstr>
      <vt:lpstr>PowerPoint Presentation</vt:lpstr>
      <vt:lpstr>PowerPoint Presentation</vt:lpstr>
      <vt:lpstr>Cyfarfod heddiw...  </vt:lpstr>
      <vt:lpstr>Elusen GIG CTM — eich elusen GIG leol</vt:lpstr>
      <vt:lpstr>Helpwch ni i adeiladu brand sy'n adlewyrchu ein cymunedau</vt:lpstr>
      <vt:lpstr>RHAN 1  Canolbwyntio ar asedau cymunedol: Profiadau diweddar Cartrefi Cymoedd Merthyr o ddysgu gyda chymuned Trelewis ac effaith y gwaith.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Amcanion</vt:lpstr>
      <vt:lpstr>PowerPoint Presentation</vt:lpstr>
      <vt:lpstr> </vt:lpstr>
      <vt:lpstr>PowerPoint Presentation</vt:lpstr>
      <vt:lpstr>Gwiriad Iechyd Mini AM DDIM (Ffibriliad Atrïaidd a Gorbwysedd) — yn cael ei ddarparu gan Wasanaeth Gwella Lles CTM (WISE)   Beth sydd wedi'i gynnwys:  Mesur Pwysedd Gwaed : Gwiriad cyflym a syml i fonitro lefelau eich pwysedd gwaed. ECG Mini : Electrocardiogram byr i ganfod rhythmau calon afreolaidd, fel y rhai mewn Ffibriliad Atrïaidd.  Dysgu am   1: Gwasanaethau WISE i chi a'ch grwpiau cymunedol gael mynediad 2: Yr ystod lawn o gymorth sydd ar gael drwy WISE a sut y gall fod o fudd i'ch iechyd a'ch lles cyffredinol 3. Mynediad i Lyfrgell Apiau Iechyd WISE  Am ragor o wybodaeth, cysylltwch â ni: 📧 E-bost: CTM.WISE@wales.nhs.uk 📞Ffôn: 01685 351 451    </vt:lpstr>
      <vt:lpstr>        RHAN 2  Helpwch ni i lunio rhaglen waith newydd, gyffrous, sy'n canolbwyntio ar wella 'gwasanaethau cyswllt cleifion'.  Mae'r rhaglen yn edrych ar eich taith bersonol i gleifion gyda Chwm Taf Morgannwg, a'ch profiadau ar hyd eich taith i gleifion.   .   </vt:lpstr>
      <vt:lpstr>Bwrdd Iechyd Prifysgol Cwm Taf Morgannwg  Rhaglen Trawsnewid Cyswllt Canolbwyntio ar y Claf  Suzanne Rodgers, Cyfarwyddwr  Cynorthwyol Trawsnewid Digidol  Matthew Swarfield, Pennaeth Trawsnewid Gweinyddiaeth Glinigol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Cyfarfodydd yn y dyfodol: Cadw'r dyddiad...</vt:lpstr>
      <vt:lpstr>PowerPoint Presentation</vt:lpstr>
    </vt:vector>
  </TitlesOfParts>
  <Company>Cwm Taf Morgannwg University Health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Dafydd Snelling (CTM UHB - Senior Communication)</dc:creator>
  <cp:lastModifiedBy>Cerys Evans (Cwm Taf Morgannwg - Workforce Development)</cp:lastModifiedBy>
  <cp:revision>73</cp:revision>
  <dcterms:created xsi:type="dcterms:W3CDTF">2024-12-11T14:25:32Z</dcterms:created>
  <dcterms:modified xsi:type="dcterms:W3CDTF">2025-07-23T10:40:55Z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0x010100B3754C74FB1700449A1D2EC2E5A77D80</vt:lpwstr>
  </property>
</Properties>
</file>