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 rtl="0"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y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49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31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y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79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625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y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y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071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214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921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y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6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y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978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7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972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54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46176E4-E02F-4AFF-BF4F-8C1893312C01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B53B077-1F86-4285-8C79-25058B775C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317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192000" cy="1007754"/>
          </a:xfrm>
          <a:prstGeom prst="rect">
            <a:avLst/>
          </a:prstGeom>
          <a:solidFill>
            <a:srgbClr val="2B4195"/>
          </a:solidFill>
          <a:ln>
            <a:noFill/>
          </a:ln>
        </p:spPr>
        <p:txBody>
          <a:bodyPr wrap="square" rtlCol="0">
            <a:spAutoFit/>
          </a:bodyPr>
          <a:lstStyle/>
          <a:p>
            <a:pPr rtl="0"/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32"/>
          <a:stretch/>
        </p:blipFill>
        <p:spPr>
          <a:xfrm>
            <a:off x="9054508" y="16481"/>
            <a:ext cx="2974411" cy="9747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7" r="49656"/>
          <a:stretch/>
        </p:blipFill>
        <p:spPr>
          <a:xfrm>
            <a:off x="5453" y="20106"/>
            <a:ext cx="2319294" cy="5723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1" y="592423"/>
            <a:ext cx="3299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#</a:t>
            </a:r>
            <a:r>
              <a:rPr lang="cy" sz="11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DatblyguCymunedauIachachGydanGilydd</a:t>
            </a:r>
            <a:endParaRPr lang="en-GB" sz="11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5585" y="0"/>
            <a:ext cx="577734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2800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Rhwydwaith Arweinwyr CTM2030</a:t>
            </a:r>
            <a:endParaRPr lang="en-GB" sz="28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rtl="0"/>
            <a:endParaRPr lang="en-GB" sz="28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006874"/>
              </p:ext>
            </p:extLst>
          </p:nvPr>
        </p:nvGraphicFramePr>
        <p:xfrm>
          <a:off x="-1" y="984885"/>
          <a:ext cx="12192000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607">
                  <a:extLst>
                    <a:ext uri="{9D8B030D-6E8A-4147-A177-3AD203B41FA5}">
                      <a16:colId xmlns:a16="http://schemas.microsoft.com/office/drawing/2014/main" val="955818085"/>
                    </a:ext>
                  </a:extLst>
                </a:gridCol>
                <a:gridCol w="5188353">
                  <a:extLst>
                    <a:ext uri="{9D8B030D-6E8A-4147-A177-3AD203B41FA5}">
                      <a16:colId xmlns:a16="http://schemas.microsoft.com/office/drawing/2014/main" val="3367636203"/>
                    </a:ext>
                  </a:extLst>
                </a:gridCol>
                <a:gridCol w="4243040">
                  <a:extLst>
                    <a:ext uri="{9D8B030D-6E8A-4147-A177-3AD203B41FA5}">
                      <a16:colId xmlns:a16="http://schemas.microsoft.com/office/drawing/2014/main" val="3116241352"/>
                    </a:ext>
                  </a:extLst>
                </a:gridCol>
              </a:tblGrid>
              <a:tr h="320419">
                <a:tc>
                  <a:txBody>
                    <a:bodyPr/>
                    <a:lstStyle/>
                    <a:p>
                      <a:pPr rtl="0"/>
                      <a:r>
                        <a:rPr lang="cy"/>
                        <a:t>Amser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cy"/>
                        <a:t>Eitem ar yr Agenda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cy"/>
                        <a:t>Cyflwynydd/Cyflwynwyr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54217"/>
                  </a:ext>
                </a:extLst>
              </a:tr>
              <a:tr h="5073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9:30am - 9:35am</a:t>
                      </a:r>
                    </a:p>
                    <a:p>
                      <a:pPr rtl="0"/>
                      <a:endParaRPr lang="en-GB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Croeso</a:t>
                      </a:r>
                      <a:endParaRPr lang="en-GB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>
                          <a:latin typeface="+mn-lt"/>
                        </a:rPr>
                        <a:t>Jonathan Morgan, Cadeirydd, BIP CTM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00486"/>
                  </a:ext>
                </a:extLst>
              </a:tr>
              <a:tr h="5073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9:35am– 9:45am 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  <a:p>
                      <a:pPr rtl="0"/>
                      <a:endParaRPr lang="en-GB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cy" sz="1600" b="1">
                          <a:latin typeface="+mn-lt"/>
                        </a:rPr>
                        <a:t>Cyflwyno Elusen GIG Cwm Taf Morgannwg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>
                          <a:latin typeface="+mn-lt"/>
                        </a:rPr>
                        <a:t>Abe Sampson, Pennaeth Elusennau a Chynhyrchu Incwm, BIP CTM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531240"/>
                  </a:ext>
                </a:extLst>
              </a:tr>
              <a:tr h="9612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9:45am  -10:25am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  <a:p>
                      <a:pPr rtl="0"/>
                      <a:endParaRPr lang="en-GB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dirty="0" err="1"/>
                        <a:t>Rhan</a:t>
                      </a:r>
                      <a:r>
                        <a:rPr dirty="0"/>
                        <a:t> 1: </a:t>
                      </a:r>
                      <a:r>
                        <a:rPr lang="cy" sz="1600" b="1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Partneriaeth ar Waith</a:t>
                      </a:r>
                      <a:endParaRPr lang="en-GB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Canolbwyntio ar asedau cymunedol: Byddwch yn clywed profiadau diweddar Cartrefi Cymoedd Merthyr o ddysgu gyda chymuned Trelewis ac effaith y gwaith.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>
                          <a:latin typeface="+mn-lt"/>
                        </a:rPr>
                        <a:t>Beth Underwood, Rheolwr Rhaglen Arloesi Tai, BIP CTM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t>Ross Williams, </a:t>
                      </a:r>
                      <a:r>
                        <a:rPr lang="cy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Arweinydd Ymgysylltu â Tenantiaid, Cartrefi Cymoedd Merthyr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975366"/>
                  </a:ext>
                </a:extLst>
              </a:tr>
              <a:tr h="5073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10:25am -10:30am</a:t>
                      </a:r>
                    </a:p>
                    <a:p>
                      <a:pPr rtl="0"/>
                      <a:endParaRPr lang="en-GB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</a:rPr>
                        <a:t>Diweddariad: Ymunwch â'n Gweithgor Diogelu Iechyd a Brechu NEWYDD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 dirty="0"/>
                        <a:t>Frances Samuel, Uwch Ymarferydd Diogelu Iechyd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980815"/>
                  </a:ext>
                </a:extLst>
              </a:tr>
              <a:tr h="5073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10:30am -10:45am</a:t>
                      </a:r>
                    </a:p>
                    <a:p>
                      <a:pPr rtl="0"/>
                      <a:endParaRPr lang="en-GB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cy" sz="1600" b="1"/>
                        <a:t>Coffi a Rhwydweithio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822673"/>
                  </a:ext>
                </a:extLst>
              </a:tr>
              <a:tr h="1361780">
                <a:tc>
                  <a:txBody>
                    <a:bodyPr/>
                    <a:lstStyle/>
                    <a:p>
                      <a:pPr rtl="0"/>
                      <a:r>
                        <a:rPr lang="cy" sz="1600" b="1"/>
                        <a:t>10:45 – 11:25am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u="none">
                          <a:latin typeface="+mn-lt"/>
                        </a:rPr>
                        <a:t>Rhan 2</a:t>
                      </a:r>
                      <a:r>
                        <a:rPr lang="cy" sz="1600" b="1">
                          <a:latin typeface="+mn-lt"/>
                        </a:rPr>
                        <a:t>: </a:t>
                      </a:r>
                      <a:r>
                        <a:rPr lang="en" sz="1600" b="1" u="none">
                          <a:latin typeface="+mn-lt"/>
                        </a:rPr>
                        <a:t>Partneriaeth ar gyfer Gweithredu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Helpwch ni i lunio rhaglen waith newydd, gyffrous, sy'n canolbwyntio ar wella </a:t>
                      </a:r>
                      <a:r>
                        <a:rPr lang="cy" sz="1600" b="1" i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'gwasanaethau cyswllt cleifion'.</a:t>
                      </a:r>
                      <a:r>
                        <a:rPr lang="cy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Mae'r rhaglen yn edrych ar eich taith bersonol i gleifion gyda Chwm Taf Morgannwg, a'ch profiadau ar hyd eich taith i gleifion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/>
                        <a:t>Suzanne Rogers, Cyfarwyddwr Cynorthwyol Trawsnewid Digidol, Digidol a Data, BIP CTM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/>
                        <a:t>Matthew Swarfield, Pennaeth Trawsnewid Gweinyddiaeth Glinigol, Digidol a Data, BIP CTM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12233"/>
                  </a:ext>
                </a:extLst>
              </a:tr>
              <a:tr h="507330">
                <a:tc>
                  <a:txBody>
                    <a:bodyPr/>
                    <a:lstStyle/>
                    <a:p>
                      <a:pPr rtl="0"/>
                      <a:r>
                        <a:rPr lang="cy" sz="1600" b="1"/>
                        <a:t>11:30am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/>
                        <a:t>Cau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y" sz="1600" b="1" dirty="0">
                          <a:latin typeface="+mn-lt"/>
                        </a:rPr>
                        <a:t>Jonathan Morgan, Cadeirydd, BIP CTM</a:t>
                      </a:r>
                      <a:endParaRPr lang="en-GB" sz="1600" b="1" dirty="0">
                        <a:latin typeface="+mn-lt"/>
                      </a:endParaRPr>
                    </a:p>
                    <a:p>
                      <a:pPr rtl="0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06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1837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e8746d6-0e70-4dab-b276-28e422542d2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754C74FB1700449A1D2EC2E5A77D80" ma:contentTypeVersion="19" ma:contentTypeDescription="Create a new document." ma:contentTypeScope="" ma:versionID="11f54c6fb69736a1caed55b4bcae9980">
  <xsd:schema xmlns:xsd="http://www.w3.org/2001/XMLSchema" xmlns:xs="http://www.w3.org/2001/XMLSchema" xmlns:p="http://schemas.microsoft.com/office/2006/metadata/properties" xmlns:ns3="c8c88429-e1a5-4fcd-9b6a-57468ba8afe4" xmlns:ns4="ee8746d6-0e70-4dab-b276-28e422542d2f" targetNamespace="http://schemas.microsoft.com/office/2006/metadata/properties" ma:root="true" ma:fieldsID="ce94c1b1e74e268306cf6cde7d850df8" ns3:_="" ns4:_="">
    <xsd:import namespace="c8c88429-e1a5-4fcd-9b6a-57468ba8afe4"/>
    <xsd:import namespace="ee8746d6-0e70-4dab-b276-28e422542d2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c88429-e1a5-4fcd-9b6a-57468ba8af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8746d6-0e70-4dab-b276-28e422542d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C25095-062B-4338-8D78-50155BCC5AEE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ee8746d6-0e70-4dab-b276-28e422542d2f"/>
    <ds:schemaRef ds:uri="http://purl.org/dc/terms/"/>
    <ds:schemaRef ds:uri="http://schemas.openxmlformats.org/package/2006/metadata/core-properties"/>
    <ds:schemaRef ds:uri="http://www.w3.org/XML/1998/namespace"/>
    <ds:schemaRef ds:uri="c8c88429-e1a5-4fcd-9b6a-57468ba8afe4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30C9950-6454-4FBC-A2E7-806CB84489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C9DBD9-A61E-4971-8D0F-D0D5A99880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c88429-e1a5-4fcd-9b6a-57468ba8afe4"/>
    <ds:schemaRef ds:uri="ee8746d6-0e70-4dab-b276-28e422542d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211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Segoe UI</vt:lpstr>
      <vt:lpstr>Segoe UI Black</vt:lpstr>
      <vt:lpstr>Office Theme</vt:lpstr>
      <vt:lpstr>PowerPoint Presentation</vt:lpstr>
    </vt:vector>
  </TitlesOfParts>
  <Company>Cwm Taf Morgannwg University Health Board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Natasha Weeks (CTM UHB - Corporate Governance)</dc:creator>
  <cp:lastModifiedBy>Cerys Evans (Cwm Taf Morgannwg - Workforce Development)</cp:lastModifiedBy>
  <cp:revision>3</cp:revision>
  <dcterms:created xsi:type="dcterms:W3CDTF">2025-07-23T10:55:18Z</dcterms:created>
  <dcterms:modified xsi:type="dcterms:W3CDTF">2025-07-23T11:53:07Z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0x010100B3754C74FB1700449A1D2EC2E5A77D80</vt:lpwstr>
  </property>
</Properties>
</file>