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23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BD23C-25F3-4EF3-8F43-8681EF36D065}" v="42" dt="2024-06-06T08:49:07.9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52" y="1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wn Parry (Cwm Taf Morgannwg - Paediatrics)" userId="fffcaa90-da43-447a-98cc-4499d56b45f6" providerId="ADAL" clId="{09ABD23C-25F3-4EF3-8F43-8681EF36D065}"/>
    <pc:docChg chg="undo custSel mod modSld">
      <pc:chgData name="Dawn Parry (Cwm Taf Morgannwg - Paediatrics)" userId="fffcaa90-da43-447a-98cc-4499d56b45f6" providerId="ADAL" clId="{09ABD23C-25F3-4EF3-8F43-8681EF36D065}" dt="2024-06-06T13:43:47.682" v="519" actId="26606"/>
      <pc:docMkLst>
        <pc:docMk/>
      </pc:docMkLst>
      <pc:sldChg chg="addSp delSp modSp modTransition modAnim">
        <pc:chgData name="Dawn Parry (Cwm Taf Morgannwg - Paediatrics)" userId="fffcaa90-da43-447a-98cc-4499d56b45f6" providerId="ADAL" clId="{09ABD23C-25F3-4EF3-8F43-8681EF36D065}" dt="2024-06-06T13:43:47.682" v="519" actId="26606"/>
        <pc:sldMkLst>
          <pc:docMk/>
          <pc:sldMk cId="2682779656" sldId="256"/>
        </pc:sldMkLst>
        <pc:spChg chg="mod ord">
          <ac:chgData name="Dawn Parry (Cwm Taf Morgannwg - Paediatrics)" userId="fffcaa90-da43-447a-98cc-4499d56b45f6" providerId="ADAL" clId="{09ABD23C-25F3-4EF3-8F43-8681EF36D065}" dt="2024-06-06T13:43:47.682" v="519" actId="26606"/>
          <ac:spMkLst>
            <pc:docMk/>
            <pc:sldMk cId="2682779656" sldId="256"/>
            <ac:spMk id="5" creationId="{C4FA22AB-05D2-4535-B4CA-161BCB768AD1}"/>
          </ac:spMkLst>
        </pc:spChg>
        <pc:spChg chg="mod ord">
          <ac:chgData name="Dawn Parry (Cwm Taf Morgannwg - Paediatrics)" userId="fffcaa90-da43-447a-98cc-4499d56b45f6" providerId="ADAL" clId="{09ABD23C-25F3-4EF3-8F43-8681EF36D065}" dt="2024-06-06T13:43:47.682" v="519" actId="26606"/>
          <ac:spMkLst>
            <pc:docMk/>
            <pc:sldMk cId="2682779656" sldId="256"/>
            <ac:spMk id="6" creationId="{8ED43C19-3FC9-4063-9BDB-FAB34EAB09F9}"/>
          </ac:spMkLst>
        </pc:spChg>
        <pc:spChg chg="add del">
          <ac:chgData name="Dawn Parry (Cwm Taf Morgannwg - Paediatrics)" userId="fffcaa90-da43-447a-98cc-4499d56b45f6" providerId="ADAL" clId="{09ABD23C-25F3-4EF3-8F43-8681EF36D065}" dt="2024-06-03T15:31:29.228" v="377" actId="26606"/>
          <ac:spMkLst>
            <pc:docMk/>
            <pc:sldMk cId="2682779656" sldId="256"/>
            <ac:spMk id="11" creationId="{09588DA8-065E-4F6F-8EFD-43104AB2E0CF}"/>
          </ac:spMkLst>
        </pc:spChg>
        <pc:spChg chg="add del mod">
          <ac:chgData name="Dawn Parry (Cwm Taf Morgannwg - Paediatrics)" userId="fffcaa90-da43-447a-98cc-4499d56b45f6" providerId="ADAL" clId="{09ABD23C-25F3-4EF3-8F43-8681EF36D065}" dt="2024-05-30T09:34:34.762" v="21"/>
          <ac:spMkLst>
            <pc:docMk/>
            <pc:sldMk cId="2682779656" sldId="256"/>
            <ac:spMk id="12" creationId="{25149C7C-1C21-430E-ABC9-08AEE706C56C}"/>
          </ac:spMkLst>
        </pc:spChg>
        <pc:spChg chg="add del">
          <ac:chgData name="Dawn Parry (Cwm Taf Morgannwg - Paediatrics)" userId="fffcaa90-da43-447a-98cc-4499d56b45f6" providerId="ADAL" clId="{09ABD23C-25F3-4EF3-8F43-8681EF36D065}" dt="2024-06-03T15:31:29.228" v="377" actId="26606"/>
          <ac:spMkLst>
            <pc:docMk/>
            <pc:sldMk cId="2682779656" sldId="256"/>
            <ac:spMk id="13" creationId="{C4285719-470E-454C-AF62-8323075F1F5B}"/>
          </ac:spMkLst>
        </pc:spChg>
        <pc:spChg chg="add del mod">
          <ac:chgData name="Dawn Parry (Cwm Taf Morgannwg - Paediatrics)" userId="fffcaa90-da43-447a-98cc-4499d56b45f6" providerId="ADAL" clId="{09ABD23C-25F3-4EF3-8F43-8681EF36D065}" dt="2024-06-03T15:31:07.470" v="372" actId="478"/>
          <ac:spMkLst>
            <pc:docMk/>
            <pc:sldMk cId="2682779656" sldId="256"/>
            <ac:spMk id="14" creationId="{25149C7C-1C21-430E-ABC9-08AEE706C56C}"/>
          </ac:spMkLst>
        </pc:spChg>
        <pc:spChg chg="add del">
          <ac:chgData name="Dawn Parry (Cwm Taf Morgannwg - Paediatrics)" userId="fffcaa90-da43-447a-98cc-4499d56b45f6" providerId="ADAL" clId="{09ABD23C-25F3-4EF3-8F43-8681EF36D065}" dt="2024-06-03T15:31:29.228" v="377" actId="26606"/>
          <ac:spMkLst>
            <pc:docMk/>
            <pc:sldMk cId="2682779656" sldId="256"/>
            <ac:spMk id="15" creationId="{CD9FE4EF-C4D8-49A0-B2FF-81D8DB7D8A24}"/>
          </ac:spMkLst>
        </pc:spChg>
        <pc:spChg chg="add del">
          <ac:chgData name="Dawn Parry (Cwm Taf Morgannwg - Paediatrics)" userId="fffcaa90-da43-447a-98cc-4499d56b45f6" providerId="ADAL" clId="{09ABD23C-25F3-4EF3-8F43-8681EF36D065}" dt="2024-06-03T15:31:29.228" v="377" actId="26606"/>
          <ac:spMkLst>
            <pc:docMk/>
            <pc:sldMk cId="2682779656" sldId="256"/>
            <ac:spMk id="17" creationId="{4300840D-0A0B-4512-BACA-B439D5B9C57C}"/>
          </ac:spMkLst>
        </pc:spChg>
        <pc:spChg chg="add del">
          <ac:chgData name="Dawn Parry (Cwm Taf Morgannwg - Paediatrics)" userId="fffcaa90-da43-447a-98cc-4499d56b45f6" providerId="ADAL" clId="{09ABD23C-25F3-4EF3-8F43-8681EF36D065}" dt="2024-06-03T15:31:29.228" v="377" actId="26606"/>
          <ac:spMkLst>
            <pc:docMk/>
            <pc:sldMk cId="2682779656" sldId="256"/>
            <ac:spMk id="19" creationId="{D2B78728-A580-49A7-84F9-6EF6F583ADE0}"/>
          </ac:spMkLst>
        </pc:spChg>
        <pc:spChg chg="add del">
          <ac:chgData name="Dawn Parry (Cwm Taf Morgannwg - Paediatrics)" userId="fffcaa90-da43-447a-98cc-4499d56b45f6" providerId="ADAL" clId="{09ABD23C-25F3-4EF3-8F43-8681EF36D065}" dt="2024-06-03T15:31:29.228" v="377" actId="26606"/>
          <ac:spMkLst>
            <pc:docMk/>
            <pc:sldMk cId="2682779656" sldId="256"/>
            <ac:spMk id="21" creationId="{38FAA1A1-D861-433F-88FA-1E9D6FD31D11}"/>
          </ac:spMkLst>
        </pc:spChg>
        <pc:spChg chg="add del">
          <ac:chgData name="Dawn Parry (Cwm Taf Morgannwg - Paediatrics)" userId="fffcaa90-da43-447a-98cc-4499d56b45f6" providerId="ADAL" clId="{09ABD23C-25F3-4EF3-8F43-8681EF36D065}" dt="2024-06-03T15:31:29.228" v="377" actId="26606"/>
          <ac:spMkLst>
            <pc:docMk/>
            <pc:sldMk cId="2682779656" sldId="256"/>
            <ac:spMk id="23" creationId="{8D71EDA1-87BF-4D5D-AB79-F346FD19278A}"/>
          </ac:spMkLst>
        </pc:spChg>
        <pc:spChg chg="add del">
          <ac:chgData name="Dawn Parry (Cwm Taf Morgannwg - Paediatrics)" userId="fffcaa90-da43-447a-98cc-4499d56b45f6" providerId="ADAL" clId="{09ABD23C-25F3-4EF3-8F43-8681EF36D065}" dt="2024-06-03T15:31:23.279" v="374" actId="26606"/>
          <ac:spMkLst>
            <pc:docMk/>
            <pc:sldMk cId="2682779656" sldId="256"/>
            <ac:spMk id="28" creationId="{9F7D5CDA-D291-4307-BF55-1381FED29634}"/>
          </ac:spMkLst>
        </pc:spChg>
        <pc:spChg chg="add del">
          <ac:chgData name="Dawn Parry (Cwm Taf Morgannwg - Paediatrics)" userId="fffcaa90-da43-447a-98cc-4499d56b45f6" providerId="ADAL" clId="{09ABD23C-25F3-4EF3-8F43-8681EF36D065}" dt="2024-06-03T15:32:34.970" v="386" actId="26606"/>
          <ac:spMkLst>
            <pc:docMk/>
            <pc:sldMk cId="2682779656" sldId="256"/>
            <ac:spMk id="32" creationId="{F13C74B1-5B17-4795-BED0-7140497B445A}"/>
          </ac:spMkLst>
        </pc:spChg>
        <pc:spChg chg="add del">
          <ac:chgData name="Dawn Parry (Cwm Taf Morgannwg - Paediatrics)" userId="fffcaa90-da43-447a-98cc-4499d56b45f6" providerId="ADAL" clId="{09ABD23C-25F3-4EF3-8F43-8681EF36D065}" dt="2024-06-03T15:32:34.970" v="386" actId="26606"/>
          <ac:spMkLst>
            <pc:docMk/>
            <pc:sldMk cId="2682779656" sldId="256"/>
            <ac:spMk id="33" creationId="{D4974D33-8DC5-464E-8C6D-BE58F0669C17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28.626" v="396" actId="26606"/>
          <ac:spMkLst>
            <pc:docMk/>
            <pc:sldMk cId="2682779656" sldId="256"/>
            <ac:spMk id="38" creationId="{2172A0AC-3DCE-4672-BCAF-28FEF91F6020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28.626" v="396" actId="26606"/>
          <ac:spMkLst>
            <pc:docMk/>
            <pc:sldMk cId="2682779656" sldId="256"/>
            <ac:spMk id="40" creationId="{AE6F1C77-EDC9-4C5F-8C1C-62DD46BDA3C3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19.717" v="389" actId="26606"/>
          <ac:spMkLst>
            <pc:docMk/>
            <pc:sldMk cId="2682779656" sldId="256"/>
            <ac:spMk id="45" creationId="{63F5877B-98C7-49DD-83AB-0F6F57CB6543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19.717" v="389" actId="26606"/>
          <ac:spMkLst>
            <pc:docMk/>
            <pc:sldMk cId="2682779656" sldId="256"/>
            <ac:spMk id="47" creationId="{4EA91930-66BC-4C41-B4F5-C31EB216F64B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19.717" v="389" actId="26606"/>
          <ac:spMkLst>
            <pc:docMk/>
            <pc:sldMk cId="2682779656" sldId="256"/>
            <ac:spMk id="49" creationId="{6313CF8F-B436-401E-9575-DE0F8E8B5B17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19.717" v="389" actId="26606"/>
          <ac:spMkLst>
            <pc:docMk/>
            <pc:sldMk cId="2682779656" sldId="256"/>
            <ac:spMk id="51" creationId="{2A38CFE9-C30A-4551-ACCB-D5808FBC39CD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19.717" v="389" actId="26606"/>
          <ac:spMkLst>
            <pc:docMk/>
            <pc:sldMk cId="2682779656" sldId="256"/>
            <ac:spMk id="53" creationId="{67EF550F-47CE-4FB2-9DAC-12AD835C833D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23.431" v="391" actId="26606"/>
          <ac:spMkLst>
            <pc:docMk/>
            <pc:sldMk cId="2682779656" sldId="256"/>
            <ac:spMk id="55" creationId="{21AC6A30-4F22-4C0F-B278-19C5B8A80C55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23.431" v="391" actId="26606"/>
          <ac:spMkLst>
            <pc:docMk/>
            <pc:sldMk cId="2682779656" sldId="256"/>
            <ac:spMk id="56" creationId="{BB4335AD-65B1-44E4-90AF-264024FE4BD2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26.068" v="393" actId="26606"/>
          <ac:spMkLst>
            <pc:docMk/>
            <pc:sldMk cId="2682779656" sldId="256"/>
            <ac:spMk id="58" creationId="{0D7B6173-1D58-48E2-83CF-37350F315F75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26.068" v="393" actId="26606"/>
          <ac:spMkLst>
            <pc:docMk/>
            <pc:sldMk cId="2682779656" sldId="256"/>
            <ac:spMk id="59" creationId="{2F36CA75-CFBF-4844-B719-8FE9EBADA9AF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26.068" v="393" actId="26606"/>
          <ac:spMkLst>
            <pc:docMk/>
            <pc:sldMk cId="2682779656" sldId="256"/>
            <ac:spMk id="60" creationId="{3D4A84B9-E564-4DD0-97F8-DBF1C460C28A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26.068" v="393" actId="26606"/>
          <ac:spMkLst>
            <pc:docMk/>
            <pc:sldMk cId="2682779656" sldId="256"/>
            <ac:spMk id="62" creationId="{102382E0-0A09-46AE-B955-B911CAFE7F00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26.068" v="393" actId="26606"/>
          <ac:spMkLst>
            <pc:docMk/>
            <pc:sldMk cId="2682779656" sldId="256"/>
            <ac:spMk id="63" creationId="{7DE75D4A-0965-4973-BE75-DECCAC9A9614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28.604" v="395" actId="26606"/>
          <ac:spMkLst>
            <pc:docMk/>
            <pc:sldMk cId="2682779656" sldId="256"/>
            <ac:spMk id="65" creationId="{38468727-63BE-4191-B4A6-C30C82C0E986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28.604" v="395" actId="26606"/>
          <ac:spMkLst>
            <pc:docMk/>
            <pc:sldMk cId="2682779656" sldId="256"/>
            <ac:spMk id="66" creationId="{9D355BB6-1BB8-4828-B246-CFB31742D7B8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28.604" v="395" actId="26606"/>
          <ac:spMkLst>
            <pc:docMk/>
            <pc:sldMk cId="2682779656" sldId="256"/>
            <ac:spMk id="67" creationId="{CA52A9B9-B2B3-46F0-9D53-0EFF9905BF8F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52.950" v="404" actId="26606"/>
          <ac:spMkLst>
            <pc:docMk/>
            <pc:sldMk cId="2682779656" sldId="256"/>
            <ac:spMk id="69" creationId="{63F5877B-98C7-49DD-83AB-0F6F57CB6543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52.950" v="404" actId="26606"/>
          <ac:spMkLst>
            <pc:docMk/>
            <pc:sldMk cId="2682779656" sldId="256"/>
            <ac:spMk id="70" creationId="{4EA91930-66BC-4C41-B4F5-C31EB216F64B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52.950" v="404" actId="26606"/>
          <ac:spMkLst>
            <pc:docMk/>
            <pc:sldMk cId="2682779656" sldId="256"/>
            <ac:spMk id="71" creationId="{6313CF8F-B436-401E-9575-DE0F8E8B5B17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52.950" v="404" actId="26606"/>
          <ac:spMkLst>
            <pc:docMk/>
            <pc:sldMk cId="2682779656" sldId="256"/>
            <ac:spMk id="72" creationId="{2A38CFE9-C30A-4551-ACCB-D5808FBC39CD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52.950" v="404" actId="26606"/>
          <ac:spMkLst>
            <pc:docMk/>
            <pc:sldMk cId="2682779656" sldId="256"/>
            <ac:spMk id="73" creationId="{67EF550F-47CE-4FB2-9DAC-12AD835C833D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40.060" v="400" actId="26606"/>
          <ac:spMkLst>
            <pc:docMk/>
            <pc:sldMk cId="2682779656" sldId="256"/>
            <ac:spMk id="78" creationId="{8380AD67-C5CA-4918-B4BB-C359BB03EEDD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40.060" v="400" actId="26606"/>
          <ac:spMkLst>
            <pc:docMk/>
            <pc:sldMk cId="2682779656" sldId="256"/>
            <ac:spMk id="80" creationId="{EABAD4DA-87BA-4F70-9EF0-45C6BCF17823}"/>
          </ac:spMkLst>
        </pc:spChg>
        <pc:spChg chg="add del">
          <ac:chgData name="Dawn Parry (Cwm Taf Morgannwg - Paediatrics)" userId="fffcaa90-da43-447a-98cc-4499d56b45f6" providerId="ADAL" clId="{09ABD23C-25F3-4EF3-8F43-8681EF36D065}" dt="2024-06-04T11:44:40.060" v="400" actId="26606"/>
          <ac:spMkLst>
            <pc:docMk/>
            <pc:sldMk cId="2682779656" sldId="256"/>
            <ac:spMk id="82" creationId="{915128D9-2797-47FA-B6FE-EC24E6B8437A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03.078" v="438" actId="26606"/>
          <ac:spMkLst>
            <pc:docMk/>
            <pc:sldMk cId="2682779656" sldId="256"/>
            <ac:spMk id="88" creationId="{63F5877B-98C7-49DD-83AB-0F6F57CB6543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49:27.464" v="417" actId="26606"/>
          <ac:spMkLst>
            <pc:docMk/>
            <pc:sldMk cId="2682779656" sldId="256"/>
            <ac:spMk id="89" creationId="{B210AC1D-4063-4C6E-9528-FA9C4C0C18E6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03.078" v="438" actId="26606"/>
          <ac:spMkLst>
            <pc:docMk/>
            <pc:sldMk cId="2682779656" sldId="256"/>
            <ac:spMk id="90" creationId="{4EA91930-66BC-4C41-B4F5-C31EB216F64B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49:27.464" v="417" actId="26606"/>
          <ac:spMkLst>
            <pc:docMk/>
            <pc:sldMk cId="2682779656" sldId="256"/>
            <ac:spMk id="91" creationId="{02F8C595-E68C-4306-AED8-DC7826A0A506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03.078" v="438" actId="26606"/>
          <ac:spMkLst>
            <pc:docMk/>
            <pc:sldMk cId="2682779656" sldId="256"/>
            <ac:spMk id="92" creationId="{6313CF8F-B436-401E-9575-DE0F8E8B5B17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03.078" v="438" actId="26606"/>
          <ac:spMkLst>
            <pc:docMk/>
            <pc:sldMk cId="2682779656" sldId="256"/>
            <ac:spMk id="95" creationId="{2A38CFE9-C30A-4551-ACCB-D5808FBC39CD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03.078" v="438" actId="26606"/>
          <ac:spMkLst>
            <pc:docMk/>
            <pc:sldMk cId="2682779656" sldId="256"/>
            <ac:spMk id="97" creationId="{67EF550F-47CE-4FB2-9DAC-12AD835C833D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04.677" v="440" actId="26606"/>
          <ac:spMkLst>
            <pc:docMk/>
            <pc:sldMk cId="2682779656" sldId="256"/>
            <ac:spMk id="99" creationId="{068E5CCC-C8B4-1C26-7EEC-22D3D6E680DA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04.677" v="440" actId="26606"/>
          <ac:spMkLst>
            <pc:docMk/>
            <pc:sldMk cId="2682779656" sldId="256"/>
            <ac:spMk id="100" creationId="{5AA4F2E6-C9E1-359F-FAB8-8E34321074B0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11.084" v="442" actId="26606"/>
          <ac:spMkLst>
            <pc:docMk/>
            <pc:sldMk cId="2682779656" sldId="256"/>
            <ac:spMk id="102" creationId="{21516CB1-E8C8-4751-B6A6-46B2D1E72A61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11.084" v="442" actId="26606"/>
          <ac:spMkLst>
            <pc:docMk/>
            <pc:sldMk cId="2682779656" sldId="256"/>
            <ac:spMk id="103" creationId="{90C0C0D1-E79A-41FF-8322-256F6DD1499B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11.084" v="442" actId="26606"/>
          <ac:spMkLst>
            <pc:docMk/>
            <pc:sldMk cId="2682779656" sldId="256"/>
            <ac:spMk id="104" creationId="{395FA420-5595-49D1-9D5F-79EC43B55574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17.251" v="444" actId="26606"/>
          <ac:spMkLst>
            <pc:docMk/>
            <pc:sldMk cId="2682779656" sldId="256"/>
            <ac:spMk id="106" creationId="{61293230-B0F6-45B1-96D1-13D18E242995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17.251" v="444" actId="26606"/>
          <ac:spMkLst>
            <pc:docMk/>
            <pc:sldMk cId="2682779656" sldId="256"/>
            <ac:spMk id="107" creationId="{0A1E0707-4985-454B-ACE0-4855BB55875E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35.441" v="450" actId="26606"/>
          <ac:spMkLst>
            <pc:docMk/>
            <pc:sldMk cId="2682779656" sldId="256"/>
            <ac:spMk id="117" creationId="{21AC6A30-4F22-4C0F-B278-19C5B8A80C55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35.441" v="450" actId="26606"/>
          <ac:spMkLst>
            <pc:docMk/>
            <pc:sldMk cId="2682779656" sldId="256"/>
            <ac:spMk id="118" creationId="{BB4335AD-65B1-44E4-90AF-264024FE4BD2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40.130" v="452" actId="26606"/>
          <ac:spMkLst>
            <pc:docMk/>
            <pc:sldMk cId="2682779656" sldId="256"/>
            <ac:spMk id="120" creationId="{55C01129-3453-464D-A870-ED71C6E89D60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40.130" v="452" actId="26606"/>
          <ac:spMkLst>
            <pc:docMk/>
            <pc:sldMk cId="2682779656" sldId="256"/>
            <ac:spMk id="121" creationId="{9D2781A6-5C82-4764-B489-F9A599C0A7EB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52.919" v="454" actId="26606"/>
          <ac:spMkLst>
            <pc:docMk/>
            <pc:sldMk cId="2682779656" sldId="256"/>
            <ac:spMk id="123" creationId="{63F5877B-98C7-49DD-83AB-0F6F57CB6543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52.919" v="454" actId="26606"/>
          <ac:spMkLst>
            <pc:docMk/>
            <pc:sldMk cId="2682779656" sldId="256"/>
            <ac:spMk id="124" creationId="{4EA91930-66BC-4C41-B4F5-C31EB216F64B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52.919" v="454" actId="26606"/>
          <ac:spMkLst>
            <pc:docMk/>
            <pc:sldMk cId="2682779656" sldId="256"/>
            <ac:spMk id="125" creationId="{6313CF8F-B436-401E-9575-DE0F8E8B5B17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52.919" v="454" actId="26606"/>
          <ac:spMkLst>
            <pc:docMk/>
            <pc:sldMk cId="2682779656" sldId="256"/>
            <ac:spMk id="126" creationId="{2A38CFE9-C30A-4551-ACCB-D5808FBC39CD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52.919" v="454" actId="26606"/>
          <ac:spMkLst>
            <pc:docMk/>
            <pc:sldMk cId="2682779656" sldId="256"/>
            <ac:spMk id="127" creationId="{67EF550F-47CE-4FB2-9DAC-12AD835C833D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56.378" v="456" actId="26606"/>
          <ac:spMkLst>
            <pc:docMk/>
            <pc:sldMk cId="2682779656" sldId="256"/>
            <ac:spMk id="129" creationId="{21516CB1-E8C8-4751-B6A6-46B2D1E72A61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56.378" v="456" actId="26606"/>
          <ac:spMkLst>
            <pc:docMk/>
            <pc:sldMk cId="2682779656" sldId="256"/>
            <ac:spMk id="130" creationId="{90C0C0D1-E79A-41FF-8322-256F6DD1499B}"/>
          </ac:spMkLst>
        </pc:spChg>
        <pc:spChg chg="add del">
          <ac:chgData name="Dawn Parry (Cwm Taf Morgannwg - Paediatrics)" userId="fffcaa90-da43-447a-98cc-4499d56b45f6" providerId="ADAL" clId="{09ABD23C-25F3-4EF3-8F43-8681EF36D065}" dt="2024-06-05T08:52:56.378" v="456" actId="26606"/>
          <ac:spMkLst>
            <pc:docMk/>
            <pc:sldMk cId="2682779656" sldId="256"/>
            <ac:spMk id="131" creationId="{395FA420-5595-49D1-9D5F-79EC43B55574}"/>
          </ac:spMkLst>
        </pc:spChg>
        <pc:spChg chg="add del">
          <ac:chgData name="Dawn Parry (Cwm Taf Morgannwg - Paediatrics)" userId="fffcaa90-da43-447a-98cc-4499d56b45f6" providerId="ADAL" clId="{09ABD23C-25F3-4EF3-8F43-8681EF36D065}" dt="2024-06-06T13:43:47.682" v="519" actId="26606"/>
          <ac:spMkLst>
            <pc:docMk/>
            <pc:sldMk cId="2682779656" sldId="256"/>
            <ac:spMk id="133" creationId="{63F5877B-98C7-49DD-83AB-0F6F57CB6543}"/>
          </ac:spMkLst>
        </pc:spChg>
        <pc:spChg chg="add del">
          <ac:chgData name="Dawn Parry (Cwm Taf Morgannwg - Paediatrics)" userId="fffcaa90-da43-447a-98cc-4499d56b45f6" providerId="ADAL" clId="{09ABD23C-25F3-4EF3-8F43-8681EF36D065}" dt="2024-06-06T13:43:47.682" v="519" actId="26606"/>
          <ac:spMkLst>
            <pc:docMk/>
            <pc:sldMk cId="2682779656" sldId="256"/>
            <ac:spMk id="134" creationId="{4EA91930-66BC-4C41-B4F5-C31EB216F64B}"/>
          </ac:spMkLst>
        </pc:spChg>
        <pc:spChg chg="add del">
          <ac:chgData name="Dawn Parry (Cwm Taf Morgannwg - Paediatrics)" userId="fffcaa90-da43-447a-98cc-4499d56b45f6" providerId="ADAL" clId="{09ABD23C-25F3-4EF3-8F43-8681EF36D065}" dt="2024-06-06T13:43:47.682" v="519" actId="26606"/>
          <ac:spMkLst>
            <pc:docMk/>
            <pc:sldMk cId="2682779656" sldId="256"/>
            <ac:spMk id="135" creationId="{6313CF8F-B436-401E-9575-DE0F8E8B5B17}"/>
          </ac:spMkLst>
        </pc:spChg>
        <pc:spChg chg="add del">
          <ac:chgData name="Dawn Parry (Cwm Taf Morgannwg - Paediatrics)" userId="fffcaa90-da43-447a-98cc-4499d56b45f6" providerId="ADAL" clId="{09ABD23C-25F3-4EF3-8F43-8681EF36D065}" dt="2024-06-06T13:43:47.682" v="519" actId="26606"/>
          <ac:spMkLst>
            <pc:docMk/>
            <pc:sldMk cId="2682779656" sldId="256"/>
            <ac:spMk id="136" creationId="{2A38CFE9-C30A-4551-ACCB-D5808FBC39CD}"/>
          </ac:spMkLst>
        </pc:spChg>
        <pc:spChg chg="add del">
          <ac:chgData name="Dawn Parry (Cwm Taf Morgannwg - Paediatrics)" userId="fffcaa90-da43-447a-98cc-4499d56b45f6" providerId="ADAL" clId="{09ABD23C-25F3-4EF3-8F43-8681EF36D065}" dt="2024-06-06T13:43:47.682" v="519" actId="26606"/>
          <ac:spMkLst>
            <pc:docMk/>
            <pc:sldMk cId="2682779656" sldId="256"/>
            <ac:spMk id="137" creationId="{67EF550F-47CE-4FB2-9DAC-12AD835C833D}"/>
          </ac:spMkLst>
        </pc:spChg>
        <pc:spChg chg="add del">
          <ac:chgData name="Dawn Parry (Cwm Taf Morgannwg - Paediatrics)" userId="fffcaa90-da43-447a-98cc-4499d56b45f6" providerId="ADAL" clId="{09ABD23C-25F3-4EF3-8F43-8681EF36D065}" dt="2024-06-06T13:43:47.682" v="519" actId="26606"/>
          <ac:spMkLst>
            <pc:docMk/>
            <pc:sldMk cId="2682779656" sldId="256"/>
            <ac:spMk id="142" creationId="{21516CB1-E8C8-4751-B6A6-46B2D1E72A61}"/>
          </ac:spMkLst>
        </pc:spChg>
        <pc:spChg chg="add del">
          <ac:chgData name="Dawn Parry (Cwm Taf Morgannwg - Paediatrics)" userId="fffcaa90-da43-447a-98cc-4499d56b45f6" providerId="ADAL" clId="{09ABD23C-25F3-4EF3-8F43-8681EF36D065}" dt="2024-06-06T13:43:47.682" v="519" actId="26606"/>
          <ac:spMkLst>
            <pc:docMk/>
            <pc:sldMk cId="2682779656" sldId="256"/>
            <ac:spMk id="144" creationId="{90C0C0D1-E79A-41FF-8322-256F6DD1499B}"/>
          </ac:spMkLst>
        </pc:spChg>
        <pc:spChg chg="add del">
          <ac:chgData name="Dawn Parry (Cwm Taf Morgannwg - Paediatrics)" userId="fffcaa90-da43-447a-98cc-4499d56b45f6" providerId="ADAL" clId="{09ABD23C-25F3-4EF3-8F43-8681EF36D065}" dt="2024-06-06T13:43:47.682" v="519" actId="26606"/>
          <ac:spMkLst>
            <pc:docMk/>
            <pc:sldMk cId="2682779656" sldId="256"/>
            <ac:spMk id="146" creationId="{395FA420-5595-49D1-9D5F-79EC43B55574}"/>
          </ac:spMkLst>
        </pc:spChg>
        <pc:grpChg chg="add del">
          <ac:chgData name="Dawn Parry (Cwm Taf Morgannwg - Paediatrics)" userId="fffcaa90-da43-447a-98cc-4499d56b45f6" providerId="ADAL" clId="{09ABD23C-25F3-4EF3-8F43-8681EF36D065}" dt="2024-06-04T11:44:52.950" v="403" actId="26606"/>
          <ac:grpSpMkLst>
            <pc:docMk/>
            <pc:sldMk cId="2682779656" sldId="256"/>
            <ac:grpSpMk id="75" creationId="{792AA144-DDFF-C43B-6866-516C9091D065}"/>
          </ac:grpSpMkLst>
        </pc:grpChg>
        <pc:grpChg chg="add del">
          <ac:chgData name="Dawn Parry (Cwm Taf Morgannwg - Paediatrics)" userId="fffcaa90-da43-447a-98cc-4499d56b45f6" providerId="ADAL" clId="{09ABD23C-25F3-4EF3-8F43-8681EF36D065}" dt="2024-06-05T08:52:56.424" v="457" actId="26606"/>
          <ac:grpSpMkLst>
            <pc:docMk/>
            <pc:sldMk cId="2682779656" sldId="256"/>
            <ac:grpSpMk id="81" creationId="{12B241C5-7E45-AD52-638D-31E8FD2BC181}"/>
          </ac:grpSpMkLst>
        </pc:grpChg>
        <pc:grpChg chg="add del">
          <ac:chgData name="Dawn Parry (Cwm Taf Morgannwg - Paediatrics)" userId="fffcaa90-da43-447a-98cc-4499d56b45f6" providerId="ADAL" clId="{09ABD23C-25F3-4EF3-8F43-8681EF36D065}" dt="2024-06-05T08:50:28.310" v="419" actId="26606"/>
          <ac:grpSpMkLst>
            <pc:docMk/>
            <pc:sldMk cId="2682779656" sldId="256"/>
            <ac:grpSpMk id="93" creationId="{5EFBDE31-BB3E-6CFC-23CD-B5976DA38438}"/>
          </ac:grpSpMkLst>
        </pc:grpChg>
        <pc:grpChg chg="add del">
          <ac:chgData name="Dawn Parry (Cwm Taf Morgannwg - Paediatrics)" userId="fffcaa90-da43-447a-98cc-4499d56b45f6" providerId="ADAL" clId="{09ABD23C-25F3-4EF3-8F43-8681EF36D065}" dt="2024-06-05T08:52:21.344" v="446" actId="26606"/>
          <ac:grpSpMkLst>
            <pc:docMk/>
            <pc:sldMk cId="2682779656" sldId="256"/>
            <ac:grpSpMk id="109" creationId="{12B241C5-7E45-AD52-638D-31E8FD2BC181}"/>
          </ac:grpSpMkLst>
        </pc:grpChg>
        <pc:grpChg chg="add del">
          <ac:chgData name="Dawn Parry (Cwm Taf Morgannwg - Paediatrics)" userId="fffcaa90-da43-447a-98cc-4499d56b45f6" providerId="ADAL" clId="{09ABD23C-25F3-4EF3-8F43-8681EF36D065}" dt="2024-06-05T08:52:27.532" v="448" actId="26606"/>
          <ac:grpSpMkLst>
            <pc:docMk/>
            <pc:sldMk cId="2682779656" sldId="256"/>
            <ac:grpSpMk id="113" creationId="{EE6DDE04-9207-9649-A817-4425425F6001}"/>
          </ac:grpSpMkLst>
        </pc:grpChg>
        <pc:picChg chg="add del mod ord">
          <ac:chgData name="Dawn Parry (Cwm Taf Morgannwg - Paediatrics)" userId="fffcaa90-da43-447a-98cc-4499d56b45f6" providerId="ADAL" clId="{09ABD23C-25F3-4EF3-8F43-8681EF36D065}" dt="2024-06-06T13:43:47.682" v="519" actId="26606"/>
          <ac:picMkLst>
            <pc:docMk/>
            <pc:sldMk cId="2682779656" sldId="256"/>
            <ac:picMk id="3" creationId="{F3760ECD-B676-4061-AC8C-EAFD8D6989C7}"/>
          </ac:picMkLst>
        </pc:picChg>
        <pc:picChg chg="add del mod ord modCrop">
          <ac:chgData name="Dawn Parry (Cwm Taf Morgannwg - Paediatrics)" userId="fffcaa90-da43-447a-98cc-4499d56b45f6" providerId="ADAL" clId="{09ABD23C-25F3-4EF3-8F43-8681EF36D065}" dt="2024-06-05T08:52:58.486" v="458" actId="478"/>
          <ac:picMkLst>
            <pc:docMk/>
            <pc:sldMk cId="2682779656" sldId="256"/>
            <ac:picMk id="4" creationId="{47A5713A-5E2A-46EB-A265-A594CE59536A}"/>
          </ac:picMkLst>
        </pc:picChg>
        <pc:picChg chg="add del mod ord modCrop">
          <ac:chgData name="Dawn Parry (Cwm Taf Morgannwg - Paediatrics)" userId="fffcaa90-da43-447a-98cc-4499d56b45f6" providerId="ADAL" clId="{09ABD23C-25F3-4EF3-8F43-8681EF36D065}" dt="2024-06-05T08:50:34.583" v="422" actId="478"/>
          <ac:picMkLst>
            <pc:docMk/>
            <pc:sldMk cId="2682779656" sldId="256"/>
            <ac:picMk id="7" creationId="{86988FC3-18E7-48A7-9852-37495AA45A1D}"/>
          </ac:picMkLst>
        </pc:picChg>
        <pc:picChg chg="add mod ord">
          <ac:chgData name="Dawn Parry (Cwm Taf Morgannwg - Paediatrics)" userId="fffcaa90-da43-447a-98cc-4499d56b45f6" providerId="ADAL" clId="{09ABD23C-25F3-4EF3-8F43-8681EF36D065}" dt="2024-06-05T08:52:27.532" v="448" actId="26606"/>
          <ac:picMkLst>
            <pc:docMk/>
            <pc:sldMk cId="2682779656" sldId="256"/>
            <ac:picMk id="12" creationId="{1CE102CB-98CB-44A4-A438-F2167B971AF7}"/>
          </ac:picMkLst>
        </pc:picChg>
        <pc:picChg chg="add del mod">
          <ac:chgData name="Dawn Parry (Cwm Taf Morgannwg - Paediatrics)" userId="fffcaa90-da43-447a-98cc-4499d56b45f6" providerId="ADAL" clId="{09ABD23C-25F3-4EF3-8F43-8681EF36D065}" dt="2024-05-30T09:34:34.762" v="21"/>
          <ac:picMkLst>
            <pc:docMk/>
            <pc:sldMk cId="2682779656" sldId="256"/>
            <ac:picMk id="14" creationId="{1CE102CB-98CB-44A4-A438-F2167B971AF7}"/>
          </ac:picMkLst>
        </pc:picChg>
        <pc:picChg chg="add mod ord">
          <ac:chgData name="Dawn Parry (Cwm Taf Morgannwg - Paediatrics)" userId="fffcaa90-da43-447a-98cc-4499d56b45f6" providerId="ADAL" clId="{09ABD23C-25F3-4EF3-8F43-8681EF36D065}" dt="2024-06-06T13:43:47.682" v="519" actId="26606"/>
          <ac:picMkLst>
            <pc:docMk/>
            <pc:sldMk cId="2682779656" sldId="256"/>
            <ac:picMk id="52" creationId="{7BF53FC1-5DBA-4DD7-876F-77849E359F8B}"/>
          </ac:picMkLst>
        </pc:picChg>
        <pc:picChg chg="add del">
          <ac:chgData name="Dawn Parry (Cwm Taf Morgannwg - Paediatrics)" userId="fffcaa90-da43-447a-98cc-4499d56b45f6" providerId="ADAL" clId="{09ABD23C-25F3-4EF3-8F43-8681EF36D065}" dt="2024-06-04T11:44:26.068" v="393" actId="26606"/>
          <ac:picMkLst>
            <pc:docMk/>
            <pc:sldMk cId="2682779656" sldId="256"/>
            <ac:picMk id="61" creationId="{4A599609-F5C2-4A0B-A992-913F814A631A}"/>
          </ac:picMkLst>
        </pc:picChg>
        <pc:cxnChg chg="add del">
          <ac:chgData name="Dawn Parry (Cwm Taf Morgannwg - Paediatrics)" userId="fffcaa90-da43-447a-98cc-4499d56b45f6" providerId="ADAL" clId="{09ABD23C-25F3-4EF3-8F43-8681EF36D065}" dt="2024-06-03T15:31:29.212" v="376" actId="26606"/>
          <ac:cxnSpMkLst>
            <pc:docMk/>
            <pc:sldMk cId="2682779656" sldId="256"/>
            <ac:cxnSpMk id="30" creationId="{1503BFE4-729B-D9D0-C17B-501E6AF1127A}"/>
          </ac:cxnSpMkLst>
        </pc:cxnChg>
        <pc:cxnChg chg="add del">
          <ac:chgData name="Dawn Parry (Cwm Taf Morgannwg - Paediatrics)" userId="fffcaa90-da43-447a-98cc-4499d56b45f6" providerId="ADAL" clId="{09ABD23C-25F3-4EF3-8F43-8681EF36D065}" dt="2024-06-05T08:52:00.865" v="436" actId="26606"/>
          <ac:cxnSpMkLst>
            <pc:docMk/>
            <pc:sldMk cId="2682779656" sldId="256"/>
            <ac:cxnSpMk id="86" creationId="{1503BFE4-729B-D9D0-C17B-501E6AF1127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E4DD5-D1F5-4AE9-86A2-A6145ADA7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5B710F-02FD-49CA-B426-84A85C8D9F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5DEC1C-40DB-4A3A-B055-4E1C244D7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A460-C86C-4639-9D2C-0A02F3AAA742}" type="datetimeFigureOut">
              <a:rPr lang="en-GB" smtClean="0"/>
              <a:t>06/06/2024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FDC50-6527-48BC-855A-8E7C98CD9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52C3E-AE8B-4B80-A963-CEDA43279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ACAC-1D53-4AC4-A14D-5FEE11C19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787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15540-1DC4-455C-86EC-F07F064A5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0C27F9-450F-48CA-82D9-11427F6EB6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A99938-53BD-440F-B49A-BCADB26C2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A460-C86C-4639-9D2C-0A02F3AAA742}" type="datetimeFigureOut">
              <a:rPr lang="en-GB" smtClean="0"/>
              <a:t>06/06/2024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57865E-8B10-4ED5-9DDD-12A5203A0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835B9D-FCF2-4322-97FC-2089CD79D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ACAC-1D53-4AC4-A14D-5FEE11C19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329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E9BE78-EA1A-4608-9285-ECCC842814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2B1A3-71FF-40C8-8D50-29FEE31726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B69254-479A-4BA1-A90B-6E985E848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A460-C86C-4639-9D2C-0A02F3AAA742}" type="datetimeFigureOut">
              <a:rPr lang="en-GB" smtClean="0"/>
              <a:t>06/06/2024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2671FA-2903-4BCC-88DB-B26F9B3F7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7CC8C-3CB7-4D91-B954-93A828F22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ACAC-1D53-4AC4-A14D-5FEE11C19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204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D73DA-D69C-448F-8FCF-2884FFE86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7B26C2-EA41-4537-A837-97CE7B7B1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D9AB60-D5E2-42C5-BAED-901527756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A460-C86C-4639-9D2C-0A02F3AAA742}" type="datetimeFigureOut">
              <a:rPr lang="en-GB" smtClean="0"/>
              <a:t>06/06/2024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243D0-5A96-47D3-A649-1F5CE29B4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47E6F-F87D-44C2-96DB-D03A2D543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ACAC-1D53-4AC4-A14D-5FEE11C19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778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C5839-8FC7-45CF-97F7-2C027758A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A120D-E831-4141-B47D-B126DDB8B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8EB263-A31E-4CCC-B731-A7C687EC1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A460-C86C-4639-9D2C-0A02F3AAA742}" type="datetimeFigureOut">
              <a:rPr lang="en-GB" smtClean="0"/>
              <a:t>06/06/2024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C144F-1E3E-454B-8BE2-752868DB0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516F6-CEDA-4D84-B921-DB92257C0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ACAC-1D53-4AC4-A14D-5FEE11C19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777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2CD93-7C18-4AA2-ACB3-9DD60B2C2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A08A33-B6CD-43C3-A668-355270723F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BAA565-1D17-4E1F-B0B9-4B2FD24FD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017863-8AF7-4683-9F1A-012A8E7DE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A460-C86C-4639-9D2C-0A02F3AAA742}" type="datetimeFigureOut">
              <a:rPr lang="en-GB" smtClean="0"/>
              <a:t>06/06/2024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65D555-69A8-43D1-9C0B-6378BC41E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957FBF-2E80-4CE6-8EE9-EBE204BC3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ACAC-1D53-4AC4-A14D-5FEE11C19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071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3C8E8-C365-4A4E-ABAC-9E0131824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DFD73B-CF70-4F20-9B12-68844C2E34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9E0999-2872-41EC-9D21-2BB934322F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56F13D-6440-4C97-AB66-DF773B61FB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5AA2C5-2979-448B-8085-D20AC742AA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9A0ECF-2FDA-4990-AA52-87B78BC51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A460-C86C-4639-9D2C-0A02F3AAA742}" type="datetimeFigureOut">
              <a:rPr lang="en-GB" smtClean="0"/>
              <a:t>06/06/2024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A6D153-6883-4663-B42E-89A0636A0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6C674D-82AB-4625-9DDB-23CE7CF42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ACAC-1D53-4AC4-A14D-5FEE11C19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973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07ECB-C67D-4836-BA30-685BE06B3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1A967B-E50B-417E-A8A0-1354B44FD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A460-C86C-4639-9D2C-0A02F3AAA742}" type="datetimeFigureOut">
              <a:rPr lang="en-GB" smtClean="0"/>
              <a:t>06/06/2024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D61689-13AC-4269-B1CD-BE4A4CA99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012A4E-ED9F-4ECD-9AD4-B6C6E5D33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ACAC-1D53-4AC4-A14D-5FEE11C19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142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576BBF-262E-4684-8FCE-B414E771C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A460-C86C-4639-9D2C-0A02F3AAA742}" type="datetimeFigureOut">
              <a:rPr lang="en-GB" smtClean="0"/>
              <a:t>06/06/2024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DE1E59-AF84-40BC-ACA8-632D4277D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F581C8-3A43-4216-8A0E-CEE2799B9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ACAC-1D53-4AC4-A14D-5FEE11C19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133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BB5BB-5C02-4880-B7A1-7439734DC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602DED-2EDD-47AA-8D7B-DC6BCD15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C74EEC-C022-4643-A44F-DDAB290C7B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6243E9-0DD7-4B57-8DC9-7992D4238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A460-C86C-4639-9D2C-0A02F3AAA742}" type="datetimeFigureOut">
              <a:rPr lang="en-GB" smtClean="0"/>
              <a:t>06/06/2024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67BAA3-0CE4-457D-9DB9-110F9B038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676E1E-D7A7-4AAA-9F98-E286A5B9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ACAC-1D53-4AC4-A14D-5FEE11C19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136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2943B-2C56-4196-BD92-37F146389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8BF89C-EF7C-45DA-8B50-0BEB72291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1806C2-2B50-49F9-98E2-583D029F4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CE0D3C-2165-4CF9-8707-C4FED3662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A460-C86C-4639-9D2C-0A02F3AAA742}" type="datetimeFigureOut">
              <a:rPr lang="en-GB" smtClean="0"/>
              <a:t>06/06/2024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E3ABFC-C34F-496F-98AA-3C90D6B09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B9CF0-A7C8-4D98-91E0-7FDB21200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ACAC-1D53-4AC4-A14D-5FEE11C19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146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412C5F-567F-4A64-B413-E161733AD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4D95FF-FE3C-4D15-85F9-0D2C00A44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4A148C-9858-450D-B375-228EDD4966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3A460-C86C-4639-9D2C-0A02F3AAA742}" type="datetimeFigureOut">
              <a:rPr lang="en-GB" smtClean="0"/>
              <a:t>06/06/2024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F9D64D-F083-4F88-BA35-45FE4F03B0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BC9FE1-9671-4A94-9F82-36D5F9C5EA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8ACAC-1D53-4AC4-A14D-5FEE11C19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01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3" name="Rectangle 88">
            <a:extLst>
              <a:ext uri="{FF2B5EF4-FFF2-40B4-BE49-F238E27FC236}">
                <a16:creationId xmlns:a16="http://schemas.microsoft.com/office/drawing/2014/main" id="{63F5877B-98C7-49DD-83AB-0F6F57CB6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4" name="Freeform: Shape 90">
            <a:extLst>
              <a:ext uri="{FF2B5EF4-FFF2-40B4-BE49-F238E27FC236}">
                <a16:creationId xmlns:a16="http://schemas.microsoft.com/office/drawing/2014/main" id="{4EA91930-66BC-4C41-B4F5-C31EB216F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45815" cy="6858000"/>
          </a:xfrm>
          <a:custGeom>
            <a:avLst/>
            <a:gdLst>
              <a:gd name="connsiteX0" fmla="*/ 0 w 3945815"/>
              <a:gd name="connsiteY0" fmla="*/ 0 h 6858000"/>
              <a:gd name="connsiteX1" fmla="*/ 3138662 w 3945815"/>
              <a:gd name="connsiteY1" fmla="*/ 0 h 6858000"/>
              <a:gd name="connsiteX2" fmla="*/ 3275260 w 3945815"/>
              <a:gd name="connsiteY2" fmla="*/ 267438 h 6858000"/>
              <a:gd name="connsiteX3" fmla="*/ 3945815 w 3945815"/>
              <a:gd name="connsiteY3" fmla="*/ 3481388 h 6858000"/>
              <a:gd name="connsiteX4" fmla="*/ 3275260 w 3945815"/>
              <a:gd name="connsiteY4" fmla="*/ 6695338 h 6858000"/>
              <a:gd name="connsiteX5" fmla="*/ 3192177 w 3945815"/>
              <a:gd name="connsiteY5" fmla="*/ 6858000 h 6858000"/>
              <a:gd name="connsiteX6" fmla="*/ 0 w 394581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45815" h="6858000">
                <a:moveTo>
                  <a:pt x="0" y="0"/>
                </a:moveTo>
                <a:lnTo>
                  <a:pt x="3138662" y="0"/>
                </a:lnTo>
                <a:lnTo>
                  <a:pt x="3275260" y="267438"/>
                </a:lnTo>
                <a:cubicBezTo>
                  <a:pt x="3698614" y="1184879"/>
                  <a:pt x="3945815" y="2290869"/>
                  <a:pt x="3945815" y="3481388"/>
                </a:cubicBezTo>
                <a:cubicBezTo>
                  <a:pt x="3945815" y="4671908"/>
                  <a:pt x="3698614" y="5777898"/>
                  <a:pt x="3275260" y="6695338"/>
                </a:cubicBezTo>
                <a:lnTo>
                  <a:pt x="319217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5" name="Freeform: Shape 92">
            <a:extLst>
              <a:ext uri="{FF2B5EF4-FFF2-40B4-BE49-F238E27FC236}">
                <a16:creationId xmlns:a16="http://schemas.microsoft.com/office/drawing/2014/main" id="{6313CF8F-B436-401E-9575-DE0F8E8B5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36670" cy="6858000"/>
          </a:xfrm>
          <a:custGeom>
            <a:avLst/>
            <a:gdLst>
              <a:gd name="connsiteX0" fmla="*/ 0 w 3936670"/>
              <a:gd name="connsiteY0" fmla="*/ 0 h 6858000"/>
              <a:gd name="connsiteX1" fmla="*/ 3129517 w 3936670"/>
              <a:gd name="connsiteY1" fmla="*/ 0 h 6858000"/>
              <a:gd name="connsiteX2" fmla="*/ 3266115 w 3936670"/>
              <a:gd name="connsiteY2" fmla="*/ 267438 h 6858000"/>
              <a:gd name="connsiteX3" fmla="*/ 3936670 w 3936670"/>
              <a:gd name="connsiteY3" fmla="*/ 3481388 h 6858000"/>
              <a:gd name="connsiteX4" fmla="*/ 3266115 w 3936670"/>
              <a:gd name="connsiteY4" fmla="*/ 6695338 h 6858000"/>
              <a:gd name="connsiteX5" fmla="*/ 3183032 w 3936670"/>
              <a:gd name="connsiteY5" fmla="*/ 6858000 h 6858000"/>
              <a:gd name="connsiteX6" fmla="*/ 0 w 39366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36670" h="6858000">
                <a:moveTo>
                  <a:pt x="0" y="0"/>
                </a:moveTo>
                <a:lnTo>
                  <a:pt x="3129517" y="0"/>
                </a:lnTo>
                <a:lnTo>
                  <a:pt x="3266115" y="267438"/>
                </a:lnTo>
                <a:cubicBezTo>
                  <a:pt x="3689469" y="1184879"/>
                  <a:pt x="3936670" y="2290869"/>
                  <a:pt x="3936670" y="3481388"/>
                </a:cubicBezTo>
                <a:cubicBezTo>
                  <a:pt x="3936670" y="4671908"/>
                  <a:pt x="3689469" y="5777898"/>
                  <a:pt x="3266115" y="6695338"/>
                </a:cubicBezTo>
                <a:lnTo>
                  <a:pt x="3183032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4FA22AB-05D2-4535-B4CA-161BCB768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681038"/>
            <a:ext cx="2804504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b="1" kern="120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Elijah and </a:t>
            </a:r>
            <a:r>
              <a:rPr lang="en-US" sz="2800" b="1">
                <a:solidFill>
                  <a:srgbClr val="002060"/>
                </a:solidFill>
              </a:rPr>
              <a:t>his f</a:t>
            </a:r>
            <a:r>
              <a:rPr lang="en-US" sz="2800" b="1" kern="120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amily’s  </a:t>
            </a:r>
            <a:r>
              <a:rPr lang="en-US" sz="2800" b="1">
                <a:solidFill>
                  <a:srgbClr val="002060"/>
                </a:solidFill>
              </a:rPr>
              <a:t>s</a:t>
            </a:r>
            <a:r>
              <a:rPr lang="en-US" sz="2800" b="1" kern="120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tory </a:t>
            </a:r>
            <a:endParaRPr lang="en-US" sz="2800" b="1" kern="1200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6" name="Rectangle 94">
            <a:extLst>
              <a:ext uri="{FF2B5EF4-FFF2-40B4-BE49-F238E27FC236}">
                <a16:creationId xmlns:a16="http://schemas.microsoft.com/office/drawing/2014/main" id="{2A38CFE9-C30A-4551-ACCB-D5808FBC39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16867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7" name="Rectangle 96">
            <a:extLst>
              <a:ext uri="{FF2B5EF4-FFF2-40B4-BE49-F238E27FC236}">
                <a16:creationId xmlns:a16="http://schemas.microsoft.com/office/drawing/2014/main" id="{67EF550F-47CE-4FB2-9DAC-12AD835C8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2" y="2089941"/>
            <a:ext cx="2834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D43C19-3FC9-4063-9BDB-FAB34EAB09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6503" y="2258171"/>
            <a:ext cx="3523375" cy="3918792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en-US" sz="1600">
                <a:solidFill>
                  <a:srgbClr val="002060"/>
                </a:solidFill>
              </a:rPr>
              <a:t>Communication/language – Health Board Values</a:t>
            </a:r>
          </a:p>
          <a:p>
            <a:r>
              <a:rPr lang="en-US" sz="1600">
                <a:solidFill>
                  <a:srgbClr val="002060"/>
                </a:solidFill>
              </a:rPr>
              <a:t>Compassion/kindness</a:t>
            </a:r>
          </a:p>
          <a:p>
            <a:r>
              <a:rPr lang="en-US" sz="1600">
                <a:solidFill>
                  <a:srgbClr val="002060"/>
                </a:solidFill>
              </a:rPr>
              <a:t>Concerns dismissed and feeling humiliated </a:t>
            </a:r>
          </a:p>
          <a:p>
            <a:r>
              <a:rPr lang="en-US" sz="1600">
                <a:solidFill>
                  <a:srgbClr val="002060"/>
                </a:solidFill>
              </a:rPr>
              <a:t>Mothers ‘gut instinct’</a:t>
            </a:r>
          </a:p>
          <a:p>
            <a:r>
              <a:rPr lang="en-US" sz="1600">
                <a:solidFill>
                  <a:srgbClr val="002060"/>
                </a:solidFill>
              </a:rPr>
              <a:t>Dismissing mother’s concerns</a:t>
            </a:r>
          </a:p>
          <a:p>
            <a:r>
              <a:rPr lang="en-US" sz="1600">
                <a:solidFill>
                  <a:srgbClr val="002060"/>
                </a:solidFill>
              </a:rPr>
              <a:t>Bereavement support  </a:t>
            </a:r>
          </a:p>
          <a:p>
            <a:r>
              <a:rPr lang="en-US" sz="1600">
                <a:solidFill>
                  <a:srgbClr val="002060"/>
                </a:solidFill>
              </a:rPr>
              <a:t>Share story with staff involved </a:t>
            </a:r>
          </a:p>
          <a:p>
            <a:r>
              <a:rPr lang="en-US" sz="1600">
                <a:solidFill>
                  <a:srgbClr val="002060"/>
                </a:solidFill>
              </a:rPr>
              <a:t>Discussion with maternity colleagues </a:t>
            </a:r>
          </a:p>
          <a:p>
            <a:r>
              <a:rPr lang="en-US" sz="1600">
                <a:solidFill>
                  <a:srgbClr val="002060"/>
                </a:solidFill>
              </a:rPr>
              <a:t>Discussion with patient safety re length of time of reports </a:t>
            </a:r>
          </a:p>
          <a:p>
            <a:r>
              <a:rPr lang="en-US" sz="1600">
                <a:solidFill>
                  <a:srgbClr val="002060"/>
                </a:solidFill>
              </a:rPr>
              <a:t>Share with primary care</a:t>
            </a:r>
          </a:p>
          <a:p>
            <a:r>
              <a:rPr lang="en-US" sz="1600">
                <a:solidFill>
                  <a:srgbClr val="002060"/>
                </a:solidFill>
              </a:rPr>
              <a:t>Patients notes – ‘deceased tape’</a:t>
            </a:r>
          </a:p>
          <a:p>
            <a:endParaRPr lang="en-US" sz="1100"/>
          </a:p>
          <a:p>
            <a:pPr marL="0"/>
            <a:endParaRPr lang="en-US" sz="1100"/>
          </a:p>
          <a:p>
            <a:endParaRPr lang="en-US" sz="1100"/>
          </a:p>
          <a:p>
            <a:endParaRPr lang="en-US" sz="1100" dirty="0"/>
          </a:p>
        </p:txBody>
      </p:sp>
      <p:pic>
        <p:nvPicPr>
          <p:cNvPr id="52" name="Picture 51" descr="A child lying on a couch with a baby&#10;&#10;Description automatically generated">
            <a:extLst>
              <a:ext uri="{FF2B5EF4-FFF2-40B4-BE49-F238E27FC236}">
                <a16:creationId xmlns:a16="http://schemas.microsoft.com/office/drawing/2014/main" id="{7BF53FC1-5DBA-4DD7-876F-77849E359F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2"/>
          <a:stretch/>
        </p:blipFill>
        <p:spPr>
          <a:xfrm>
            <a:off x="3945815" y="19"/>
            <a:ext cx="4723532" cy="68579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CE102CB-98CB-44A4-A438-F2167B971AF7}"/>
              </a:ext>
            </a:extLst>
          </p:cNvPr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164" y="53689"/>
            <a:ext cx="1985818" cy="543359"/>
          </a:xfrm>
          <a:prstGeom prst="rect">
            <a:avLst/>
          </a:prstGeom>
          <a:noFill/>
        </p:spPr>
      </p:pic>
      <p:pic>
        <p:nvPicPr>
          <p:cNvPr id="3" name="Picture 2" descr="A baby in a white outfit&#10;&#10;Description automatically generated">
            <a:extLst>
              <a:ext uri="{FF2B5EF4-FFF2-40B4-BE49-F238E27FC236}">
                <a16:creationId xmlns:a16="http://schemas.microsoft.com/office/drawing/2014/main" id="{F3760ECD-B676-4061-AC8C-EAFD8D6989C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8" r="3068"/>
          <a:stretch/>
        </p:blipFill>
        <p:spPr>
          <a:xfrm>
            <a:off x="7364078" y="-18"/>
            <a:ext cx="4827922" cy="6857999"/>
          </a:xfrm>
          <a:custGeom>
            <a:avLst/>
            <a:gdLst/>
            <a:ahLst/>
            <a:cxnLst/>
            <a:rect l="l" t="t" r="r" b="b"/>
            <a:pathLst>
              <a:path w="4827922" h="6858000">
                <a:moveTo>
                  <a:pt x="4441" y="0"/>
                </a:moveTo>
                <a:lnTo>
                  <a:pt x="4827922" y="0"/>
                </a:lnTo>
                <a:lnTo>
                  <a:pt x="4827922" y="6858000"/>
                </a:lnTo>
                <a:lnTo>
                  <a:pt x="0" y="6858000"/>
                </a:lnTo>
                <a:lnTo>
                  <a:pt x="106674" y="6638378"/>
                </a:lnTo>
                <a:cubicBezTo>
                  <a:pt x="530028" y="5720938"/>
                  <a:pt x="777229" y="4614948"/>
                  <a:pt x="777229" y="3424428"/>
                </a:cubicBezTo>
                <a:cubicBezTo>
                  <a:pt x="777229" y="2233909"/>
                  <a:pt x="530028" y="1127919"/>
                  <a:pt x="106674" y="210478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82779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34BB32D6917D4E80677FD8B675D607" ma:contentTypeVersion="18" ma:contentTypeDescription="Create a new document." ma:contentTypeScope="" ma:versionID="70262bfe5fcfc15f2a527a860839b14b">
  <xsd:schema xmlns:xsd="http://www.w3.org/2001/XMLSchema" xmlns:xs="http://www.w3.org/2001/XMLSchema" xmlns:p="http://schemas.microsoft.com/office/2006/metadata/properties" xmlns:ns3="931e256f-b55e-4a93-9b53-b46f7c3d7f10" xmlns:ns4="cdf24104-6604-4219-bc52-05715086aa1f" targetNamespace="http://schemas.microsoft.com/office/2006/metadata/properties" ma:root="true" ma:fieldsID="3faf8c621a5d3b3ce03dc961e29dfeb2" ns3:_="" ns4:_="">
    <xsd:import namespace="931e256f-b55e-4a93-9b53-b46f7c3d7f10"/>
    <xsd:import namespace="cdf24104-6604-4219-bc52-05715086aa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1e256f-b55e-4a93-9b53-b46f7c3d7f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f24104-6604-4219-bc52-05715086aa1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31e256f-b55e-4a93-9b53-b46f7c3d7f10" xsi:nil="true"/>
  </documentManagement>
</p:properties>
</file>

<file path=customXml/itemProps1.xml><?xml version="1.0" encoding="utf-8"?>
<ds:datastoreItem xmlns:ds="http://schemas.openxmlformats.org/officeDocument/2006/customXml" ds:itemID="{E9646755-54C9-4435-B06F-C5508477C7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1e256f-b55e-4a93-9b53-b46f7c3d7f10"/>
    <ds:schemaRef ds:uri="cdf24104-6604-4219-bc52-05715086aa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CA8A330-66C3-45BC-AC25-F6DD090B36F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3B6EC8-A87F-44A9-8A36-2130760E24F3}">
  <ds:schemaRefs>
    <ds:schemaRef ds:uri="http://schemas.microsoft.com/office/2006/metadata/properties"/>
    <ds:schemaRef ds:uri="http://schemas.microsoft.com/office/infopath/2007/PartnerControls"/>
    <ds:schemaRef ds:uri="931e256f-b55e-4a93-9b53-b46f7c3d7f1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60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Elijah and his family’s  story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Elijah’ and his family’s  story </dc:title>
  <dc:creator>Dawn Parry (Cwm Taf Morgannwg - Paediatrics)</dc:creator>
  <cp:lastModifiedBy>Dawn Parry (Cwm Taf Morgannwg - Paediatrics)</cp:lastModifiedBy>
  <cp:revision>1</cp:revision>
  <dcterms:created xsi:type="dcterms:W3CDTF">2024-06-05T08:52:56Z</dcterms:created>
  <dcterms:modified xsi:type="dcterms:W3CDTF">2024-06-06T13:43:50Z</dcterms:modified>
</cp:coreProperties>
</file>